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222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249.xml"/>
  <Override ContentType="application/vnd.openxmlformats-officedocument.presentationml.notesSlide+xml" PartName="/ppt/notesSlides/notesSlide206.xml"/>
  <Override ContentType="application/vnd.openxmlformats-officedocument.presentationml.notesSlide+xml" PartName="/ppt/notesSlides/notesSlide230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96.xml"/>
  <Override ContentType="application/vnd.openxmlformats-officedocument.presentationml.notesSlide+xml" PartName="/ppt/notesSlides/notesSlide250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202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3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29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38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8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225.xml"/>
  <Override ContentType="application/vnd.openxmlformats-officedocument.presentationml.notesSlide+xml" PartName="/ppt/notesSlides/notesSlide2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213.xml"/>
  <Override ContentType="application/vnd.openxmlformats-officedocument.presentationml.notesSlide+xml" PartName="/ppt/notesSlides/notesSlide2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231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0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4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95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217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35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2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99.xml"/>
  <Override ContentType="application/vnd.openxmlformats-officedocument.presentationml.notesSlide+xml" PartName="/ppt/notesSlides/notesSlide245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90.xml"/>
  <Override ContentType="application/vnd.openxmlformats-officedocument.presentationml.notesSlide+xml" PartName="/ppt/notesSlides/notesSlide21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224.xml"/>
  <Override ContentType="application/vnd.openxmlformats-officedocument.presentationml.notesSlide+xml" PartName="/ppt/notesSlides/notesSlide241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207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8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239.xml"/>
  <Override ContentType="application/vnd.openxmlformats-officedocument.presentationml.notesSlide+xml" PartName="/ppt/notesSlides/notesSlide24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86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3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204.xml"/>
  <Override ContentType="application/vnd.openxmlformats-officedocument.presentationml.notesSlide+xml" PartName="/ppt/notesSlides/notesSlide24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16.xml"/>
  <Override ContentType="application/vnd.openxmlformats-officedocument.presentationml.notesSlide+xml" PartName="/ppt/notesSlides/notesSlide227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98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18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21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36.xml"/>
  <Override ContentType="application/vnd.openxmlformats-officedocument.presentationml.notesSlide+xml" PartName="/ppt/notesSlides/notesSlide244.xml"/>
  <Override ContentType="application/vnd.openxmlformats-officedocument.presentationml.notesSlide+xml" PartName="/ppt/notesSlides/notesSlide20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91.xml"/>
  <Override ContentType="application/vnd.openxmlformats-officedocument.presentationml.notesSlide+xml" PartName="/ppt/notesSlides/notesSlide20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212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93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248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85.xml"/>
  <Override ContentType="application/vnd.openxmlformats-officedocument.presentationml.notesSlide+xml" PartName="/ppt/notesSlides/notesSlide215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205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233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197.xml"/>
  <Override ContentType="application/vnd.openxmlformats-officedocument.presentationml.notesSlide+xml" PartName="/ppt/notesSlides/notesSlide221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43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226.xml"/>
  <Override ContentType="application/vnd.openxmlformats-officedocument.presentationml.notesSlide+xml" PartName="/ppt/notesSlides/notesSlide200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09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37.xml"/>
  <Override ContentType="application/vnd.openxmlformats-officedocument.presentationml.notesSlide+xml" PartName="/ppt/notesSlides/notesSlide211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164.xml"/>
  <Override ContentType="application/vnd.openxmlformats-officedocument.presentationml.slide+xml" PartName="/ppt/slides/slide43.xml"/>
  <Override ContentType="application/vnd.openxmlformats-officedocument.presentationml.slide+xml" PartName="/ppt/slides/slide199.xml"/>
  <Override ContentType="application/vnd.openxmlformats-officedocument.presentationml.slide+xml" PartName="/ppt/slides/slide210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202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5.xml"/>
  <Override ContentType="application/vnd.openxmlformats-officedocument.presentationml.slide+xml" PartName="/ppt/slides/slide237.xml"/>
  <Override ContentType="application/vnd.openxmlformats-officedocument.presentationml.slide+xml" PartName="/ppt/slides/slide51.xml"/>
  <Override ContentType="application/vnd.openxmlformats-officedocument.presentationml.slide+xml" PartName="/ppt/slides/slide245.xml"/>
  <Override ContentType="application/vnd.openxmlformats-officedocument.presentationml.slide+xml" PartName="/ppt/slides/slide113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217.xml"/>
  <Override ContentType="application/vnd.openxmlformats-officedocument.presentationml.slide+xml" PartName="/ppt/slides/slide71.xml"/>
  <Override ContentType="application/vnd.openxmlformats-officedocument.presentationml.slide+xml" PartName="/ppt/slides/slide179.xml"/>
  <Override ContentType="application/vnd.openxmlformats-officedocument.presentationml.slide+xml" PartName="/ppt/slides/slide233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229.xml"/>
  <Override ContentType="application/vnd.openxmlformats-officedocument.presentationml.slide+xml" PartName="/ppt/slides/slide136.xml"/>
  <Override ContentType="application/vnd.openxmlformats-officedocument.presentationml.slide+xml" PartName="/ppt/slides/slide184.xml"/>
  <Override ContentType="application/vnd.openxmlformats-officedocument.presentationml.slide+xml" PartName="/ppt/slides/slide141.xml"/>
  <Override ContentType="application/vnd.openxmlformats-officedocument.presentationml.slide+xml" PartName="/ppt/slides/slide82.xml"/>
  <Override ContentType="application/vnd.openxmlformats-officedocument.presentationml.slide+xml" PartName="/ppt/slides/slide9.xml"/>
  <Override ContentType="application/vnd.openxmlformats-officedocument.presentationml.slide+xml" PartName="/ppt/slides/slide16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187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214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206.xml"/>
  <Override ContentType="application/vnd.openxmlformats-officedocument.presentationml.slide+xml" PartName="/ppt/slides/slide55.xml"/>
  <Override ContentType="application/vnd.openxmlformats-officedocument.presentationml.slide+xml" PartName="/ppt/slides/slide249.xml"/>
  <Override ContentType="application/vnd.openxmlformats-officedocument.presentationml.slide+xml" PartName="/ppt/slides/slide195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242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59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176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225.xml"/>
  <Override ContentType="application/vnd.openxmlformats-officedocument.presentationml.slide+xml" PartName="/ppt/slides/slide180.xml"/>
  <Override ContentType="application/vnd.openxmlformats-officedocument.presentationml.slide+xml" PartName="/ppt/slides/slide18.xml"/>
  <Override ContentType="application/vnd.openxmlformats-officedocument.presentationml.slide+xml" PartName="/ppt/slides/slide201.xml"/>
  <Override ContentType="application/vnd.openxmlformats-officedocument.presentationml.slide+xml" PartName="/ppt/slides/slide244.xml"/>
  <Override ContentType="application/vnd.openxmlformats-officedocument.presentationml.slide+xml" PartName="/ppt/slides/slide52.xml"/>
  <Override ContentType="application/vnd.openxmlformats-officedocument.presentationml.slide+xml" PartName="/ppt/slides/slide95.xml"/>
  <Override ContentType="application/vnd.openxmlformats-officedocument.presentationml.slide+xml" PartName="/ppt/slides/slide181.xml"/>
  <Override ContentType="application/vnd.openxmlformats-officedocument.presentationml.slide+xml" PartName="/ppt/slides/slide157.xml"/>
  <Override ContentType="application/vnd.openxmlformats-officedocument.presentationml.slide+xml" PartName="/ppt/slides/slide211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47.xml"/>
  <Override ContentType="application/vnd.openxmlformats-officedocument.presentationml.slide+xml" PartName="/ppt/slides/slide191.xml"/>
  <Override ContentType="application/vnd.openxmlformats-officedocument.presentationml.slide+xml" PartName="/ppt/slides/slide23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250.xml"/>
  <Override ContentType="application/vnd.openxmlformats-officedocument.presentationml.slide+xml" PartName="/ppt/slides/slide153.xml"/>
  <Override ContentType="application/vnd.openxmlformats-officedocument.presentationml.slide+xml" PartName="/ppt/slides/slide248.xml"/>
  <Override ContentType="application/vnd.openxmlformats-officedocument.presentationml.slide+xml" PartName="/ppt/slides/slide67.xml"/>
  <Override ContentType="application/vnd.openxmlformats-officedocument.presentationml.slide+xml" PartName="/ppt/slides/slide196.xml"/>
  <Override ContentType="application/vnd.openxmlformats-officedocument.presentationml.slide+xml" PartName="/ppt/slides/slide171.xml"/>
  <Override ContentType="application/vnd.openxmlformats-officedocument.presentationml.slide+xml" PartName="/ppt/slides/slide49.xml"/>
  <Override ContentType="application/vnd.openxmlformats-officedocument.presentationml.slide+xml" PartName="/ppt/slides/slide216.xml"/>
  <Override ContentType="application/vnd.openxmlformats-officedocument.presentationml.slide+xml" PartName="/ppt/slides/slide83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221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86.xml"/>
  <Override ContentType="application/vnd.openxmlformats-officedocument.presentationml.slide+xml" PartName="/ppt/slides/slide215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222.xml"/>
  <Override ContentType="application/vnd.openxmlformats-officedocument.presentationml.slide+xml" PartName="/ppt/slides/slide205.xml"/>
  <Override ContentType="application/vnd.openxmlformats-officedocument.presentationml.slide+xml" PartName="/ppt/slides/slide160.xml"/>
  <Override ContentType="application/vnd.openxmlformats-officedocument.presentationml.slide+xml" PartName="/ppt/slides/slide232.xml"/>
  <Override ContentType="application/vnd.openxmlformats-officedocument.presentationml.slide+xml" PartName="/ppt/slides/slide100.xml"/>
  <Override ContentType="application/vnd.openxmlformats-officedocument.presentationml.slide+xml" PartName="/ppt/slides/slide90.xml"/>
  <Override ContentType="application/vnd.openxmlformats-officedocument.presentationml.slide+xml" PartName="/ppt/slides/slide143.xml"/>
  <Override ContentType="application/vnd.openxmlformats-officedocument.presentationml.slide+xml" PartName="/ppt/slides/slide132.xml"/>
  <Override ContentType="application/vnd.openxmlformats-officedocument.presentationml.slide+xml" PartName="/ppt/slides/slide62.xml"/>
  <Override ContentType="application/vnd.openxmlformats-officedocument.presentationml.slide+xml" PartName="/ppt/slides/slide175.xml"/>
  <Override ContentType="application/vnd.openxmlformats-officedocument.presentationml.slide+xml" PartName="/ppt/slides/slide1.xml"/>
  <Override ContentType="application/vnd.openxmlformats-officedocument.presentationml.slide+xml" PartName="/ppt/slides/slide192.xml"/>
  <Override ContentType="application/vnd.openxmlformats-officedocument.presentationml.slide+xml" PartName="/ppt/slides/slide45.xml"/>
  <Override ContentType="application/vnd.openxmlformats-officedocument.presentationml.slide+xml" PartName="/ppt/slides/slide226.xml"/>
  <Override ContentType="application/vnd.openxmlformats-officedocument.presentationml.slide+xml" PartName="/ppt/slides/slide28.xml"/>
  <Override ContentType="application/vnd.openxmlformats-officedocument.presentationml.slide+xml" PartName="/ppt/slides/slide209.xml"/>
  <Override ContentType="application/vnd.openxmlformats-officedocument.presentationml.slide+xml" PartName="/ppt/slides/slide200.xml"/>
  <Override ContentType="application/vnd.openxmlformats-officedocument.presentationml.slide+xml" PartName="/ppt/slides/slide243.xml"/>
  <Override ContentType="application/vnd.openxmlformats-officedocument.presentationml.slide+xml" PartName="/ppt/slides/slide88.xml"/>
  <Override ContentType="application/vnd.openxmlformats-officedocument.presentationml.slide+xml" PartName="/ppt/slides/slide158.xml"/>
  <Override ContentType="application/vnd.openxmlformats-officedocument.presentationml.slide+xml" PartName="/ppt/slides/slide115.xml"/>
  <Override ContentType="application/vnd.openxmlformats-officedocument.presentationml.slide+xml" PartName="/ppt/slides/slide3.xml"/>
  <Override ContentType="application/vnd.openxmlformats-officedocument.presentationml.slide+xml" PartName="/ppt/slides/slide182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174.xml"/>
  <Override ContentType="application/vnd.openxmlformats-officedocument.presentationml.slide+xml" PartName="/ppt/slides/slide190.xml"/>
  <Override ContentType="application/vnd.openxmlformats-officedocument.presentationml.slide+xml" PartName="/ppt/slides/slide227.xml"/>
  <Override ContentType="application/vnd.openxmlformats-officedocument.presentationml.slide+xml" PartName="/ppt/slides/slide33.xml"/>
  <Override ContentType="application/vnd.openxmlformats-officedocument.presentationml.slide+xml" PartName="/ppt/slides/slide219.xml"/>
  <Override ContentType="application/vnd.openxmlformats-officedocument.presentationml.slide+xml" PartName="/ppt/slides/slide68.xml"/>
  <Override ContentType="application/vnd.openxmlformats-officedocument.presentationml.slide+xml" PartName="/ppt/slides/slide170.xml"/>
  <Override ContentType="application/vnd.openxmlformats-officedocument.presentationml.slide+xml" PartName="/ppt/slides/slide204.xml"/>
  <Override ContentType="application/vnd.openxmlformats-officedocument.presentationml.slide+xml" PartName="/ppt/slides/slide247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220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235.xml"/>
  <Override ContentType="application/vnd.openxmlformats-officedocument.presentationml.slide+xml" PartName="/ppt/slides/slide154.xml"/>
  <Override ContentType="application/vnd.openxmlformats-officedocument.presentationml.slide+xml" PartName="/ppt/slides/slide197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3.xml"/>
  <Override ContentType="application/vnd.openxmlformats-officedocument.presentationml.slide+xml" PartName="/ppt/slides/slide240.xml"/>
  <Override ContentType="application/vnd.openxmlformats-officedocument.presentationml.slide+xml" PartName="/ppt/slides/slide22.xml"/>
  <Override ContentType="application/vnd.openxmlformats-officedocument.presentationml.slide+xml" PartName="/ppt/slides/slide185.xml"/>
  <Override ContentType="application/vnd.openxmlformats-officedocument.presentationml.slide+xml" PartName="/ppt/slides/slide231.xml"/>
  <Override ContentType="application/vnd.openxmlformats-officedocument.presentationml.slide+xml" PartName="/ppt/slides/slide65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178.xml"/>
  <Override ContentType="application/vnd.openxmlformats-officedocument.presentationml.slide+xml" PartName="/ppt/slides/slide29.xml"/>
  <Override ContentType="application/vnd.openxmlformats-officedocument.presentationml.slide+xml" PartName="/ppt/slides/slide212.xml"/>
  <Override ContentType="application/vnd.openxmlformats-officedocument.presentationml.slide+xml" PartName="/ppt/slides/slide76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89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57.xml"/>
  <Override ContentType="application/vnd.openxmlformats-officedocument.presentationml.slide+xml" PartName="/ppt/slides/slide238.xml"/>
  <Override ContentType="application/vnd.openxmlformats-officedocument.presentationml.slide+xml" PartName="/ppt/slides/slide44.xml"/>
  <Override ContentType="application/vnd.openxmlformats-officedocument.presentationml.slide+xml" PartName="/ppt/slides/slide193.xml"/>
  <Override ContentType="application/vnd.openxmlformats-officedocument.presentationml.slide+xml" PartName="/ppt/slides/slide208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22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198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218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6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83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246.xml"/>
  <Override ContentType="application/vnd.openxmlformats-officedocument.presentationml.slide+xml" PartName="/ppt/slides/slide149.xml"/>
  <Override ContentType="application/vnd.openxmlformats-officedocument.presentationml.slide+xml" PartName="/ppt/slides/slide203.xml"/>
  <Override ContentType="application/vnd.openxmlformats-officedocument.presentationml.slide+xml" PartName="/ppt/slides/slide124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234.xml"/>
  <Override ContentType="application/vnd.openxmlformats-officedocument.presentationml.slide+xml" PartName="/ppt/slides/slide194.xml"/>
  <Override ContentType="application/vnd.openxmlformats-officedocument.presentationml.slide+xml" PartName="/ppt/slides/slide151.xml"/>
  <Override ContentType="application/vnd.openxmlformats-officedocument.presentationml.slide+xml" PartName="/ppt/slides/slide177.xml"/>
  <Override ContentType="application/vnd.openxmlformats-officedocument.presentationml.slide+xml" PartName="/ppt/slides/slide134.xml"/>
  <Override ContentType="application/vnd.openxmlformats-officedocument.presentationml.slide+xml" PartName="/ppt/slides/slide207.xml"/>
  <Override ContentType="application/vnd.openxmlformats-officedocument.presentationml.slide+xml" PartName="/ppt/slides/slide224.xml"/>
  <Override ContentType="application/vnd.openxmlformats-officedocument.presentationml.slide+xml" PartName="/ppt/slides/slide47.xml"/>
  <Override ContentType="application/vnd.openxmlformats-officedocument.presentationml.slide+xml" PartName="/ppt/slides/slide241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88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75.xml"/>
  <Override ContentType="application/vnd.openxmlformats-officedocument.presentationml.slide+xml" PartName="/ppt/slides/slide213.xml"/>
  <Override ContentType="application/vnd.openxmlformats-officedocument.presentationml.slide+xml" PartName="/ppt/slides/slide58.xml"/>
  <Override ContentType="application/vnd.openxmlformats-officedocument.presentationml.slide+xml" PartName="/ppt/slides/slide239.xml"/>
  <Override ContentType="application/vnd.openxmlformats-officedocument.presentationml.slide+xml" PartName="/ppt/slides/slide15.xml"/>
  <Override ContentType="application/vnd.openxmlformats-officedocument.presentationml.slide+xml" PartName="/ppt/slides/slide230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  <p:sldId id="453" r:id="rId203"/>
    <p:sldId id="454" r:id="rId204"/>
    <p:sldId id="455" r:id="rId205"/>
    <p:sldId id="456" r:id="rId206"/>
    <p:sldId id="457" r:id="rId207"/>
    <p:sldId id="458" r:id="rId208"/>
    <p:sldId id="459" r:id="rId209"/>
    <p:sldId id="460" r:id="rId210"/>
    <p:sldId id="461" r:id="rId211"/>
    <p:sldId id="462" r:id="rId212"/>
    <p:sldId id="463" r:id="rId213"/>
    <p:sldId id="464" r:id="rId214"/>
    <p:sldId id="465" r:id="rId215"/>
    <p:sldId id="466" r:id="rId216"/>
    <p:sldId id="467" r:id="rId217"/>
    <p:sldId id="468" r:id="rId218"/>
    <p:sldId id="469" r:id="rId219"/>
    <p:sldId id="470" r:id="rId220"/>
    <p:sldId id="471" r:id="rId221"/>
    <p:sldId id="472" r:id="rId222"/>
    <p:sldId id="473" r:id="rId223"/>
    <p:sldId id="474" r:id="rId224"/>
    <p:sldId id="475" r:id="rId225"/>
    <p:sldId id="476" r:id="rId226"/>
    <p:sldId id="477" r:id="rId227"/>
    <p:sldId id="478" r:id="rId228"/>
    <p:sldId id="479" r:id="rId229"/>
    <p:sldId id="480" r:id="rId230"/>
    <p:sldId id="481" r:id="rId231"/>
    <p:sldId id="482" r:id="rId232"/>
    <p:sldId id="483" r:id="rId233"/>
    <p:sldId id="484" r:id="rId234"/>
    <p:sldId id="485" r:id="rId235"/>
    <p:sldId id="486" r:id="rId236"/>
    <p:sldId id="487" r:id="rId237"/>
    <p:sldId id="488" r:id="rId238"/>
    <p:sldId id="489" r:id="rId239"/>
    <p:sldId id="490" r:id="rId240"/>
    <p:sldId id="491" r:id="rId241"/>
    <p:sldId id="492" r:id="rId242"/>
    <p:sldId id="493" r:id="rId243"/>
    <p:sldId id="494" r:id="rId244"/>
    <p:sldId id="495" r:id="rId245"/>
    <p:sldId id="496" r:id="rId246"/>
    <p:sldId id="497" r:id="rId247"/>
    <p:sldId id="498" r:id="rId248"/>
    <p:sldId id="499" r:id="rId249"/>
    <p:sldId id="500" r:id="rId250"/>
    <p:sldId id="501" r:id="rId251"/>
    <p:sldId id="502" r:id="rId252"/>
    <p:sldId id="503" r:id="rId253"/>
    <p:sldId id="504" r:id="rId254"/>
    <p:sldId id="505" r:id="rId255"/>
  </p:sldIdLst>
  <p:sldSz cy="5143500" cx="9144000"/>
  <p:notesSz cx="6858000" cy="9144000"/>
  <p:embeddedFontLst>
    <p:embeddedFont>
      <p:font typeface="Source Code Pro"/>
      <p:regular r:id="rId256"/>
      <p:bold r:id="rId257"/>
      <p:italic r:id="rId258"/>
      <p:boldItalic r:id="rId259"/>
    </p:embeddedFont>
    <p:embeddedFont>
      <p:font typeface="Oswald"/>
      <p:regular r:id="rId260"/>
      <p:bold r:id="rId2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190" Type="http://schemas.openxmlformats.org/officeDocument/2006/relationships/slide" Target="slides/slide18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194" Type="http://schemas.openxmlformats.org/officeDocument/2006/relationships/slide" Target="slides/slide189.xml"/><Relationship Id="rId43" Type="http://schemas.openxmlformats.org/officeDocument/2006/relationships/slide" Target="slides/slide38.xml"/><Relationship Id="rId193" Type="http://schemas.openxmlformats.org/officeDocument/2006/relationships/slide" Target="slides/slide188.xml"/><Relationship Id="rId46" Type="http://schemas.openxmlformats.org/officeDocument/2006/relationships/slide" Target="slides/slide41.xml"/><Relationship Id="rId192" Type="http://schemas.openxmlformats.org/officeDocument/2006/relationships/slide" Target="slides/slide187.xml"/><Relationship Id="rId45" Type="http://schemas.openxmlformats.org/officeDocument/2006/relationships/slide" Target="slides/slide40.xml"/><Relationship Id="rId191" Type="http://schemas.openxmlformats.org/officeDocument/2006/relationships/slide" Target="slides/slide186.xml"/><Relationship Id="rId48" Type="http://schemas.openxmlformats.org/officeDocument/2006/relationships/slide" Target="slides/slide43.xml"/><Relationship Id="rId187" Type="http://schemas.openxmlformats.org/officeDocument/2006/relationships/slide" Target="slides/slide182.xml"/><Relationship Id="rId47" Type="http://schemas.openxmlformats.org/officeDocument/2006/relationships/slide" Target="slides/slide42.xml"/><Relationship Id="rId186" Type="http://schemas.openxmlformats.org/officeDocument/2006/relationships/slide" Target="slides/slide181.xml"/><Relationship Id="rId185" Type="http://schemas.openxmlformats.org/officeDocument/2006/relationships/slide" Target="slides/slide180.xml"/><Relationship Id="rId49" Type="http://schemas.openxmlformats.org/officeDocument/2006/relationships/slide" Target="slides/slide44.xml"/><Relationship Id="rId184" Type="http://schemas.openxmlformats.org/officeDocument/2006/relationships/slide" Target="slides/slide179.xml"/><Relationship Id="rId189" Type="http://schemas.openxmlformats.org/officeDocument/2006/relationships/slide" Target="slides/slide184.xml"/><Relationship Id="rId188" Type="http://schemas.openxmlformats.org/officeDocument/2006/relationships/slide" Target="slides/slide18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183" Type="http://schemas.openxmlformats.org/officeDocument/2006/relationships/slide" Target="slides/slide178.xml"/><Relationship Id="rId32" Type="http://schemas.openxmlformats.org/officeDocument/2006/relationships/slide" Target="slides/slide27.xml"/><Relationship Id="rId182" Type="http://schemas.openxmlformats.org/officeDocument/2006/relationships/slide" Target="slides/slide177.xml"/><Relationship Id="rId35" Type="http://schemas.openxmlformats.org/officeDocument/2006/relationships/slide" Target="slides/slide30.xml"/><Relationship Id="rId181" Type="http://schemas.openxmlformats.org/officeDocument/2006/relationships/slide" Target="slides/slide176.xml"/><Relationship Id="rId34" Type="http://schemas.openxmlformats.org/officeDocument/2006/relationships/slide" Target="slides/slide29.xml"/><Relationship Id="rId180" Type="http://schemas.openxmlformats.org/officeDocument/2006/relationships/slide" Target="slides/slide175.xml"/><Relationship Id="rId37" Type="http://schemas.openxmlformats.org/officeDocument/2006/relationships/slide" Target="slides/slide32.xml"/><Relationship Id="rId176" Type="http://schemas.openxmlformats.org/officeDocument/2006/relationships/slide" Target="slides/slide171.xml"/><Relationship Id="rId36" Type="http://schemas.openxmlformats.org/officeDocument/2006/relationships/slide" Target="slides/slide31.xml"/><Relationship Id="rId175" Type="http://schemas.openxmlformats.org/officeDocument/2006/relationships/slide" Target="slides/slide170.xml"/><Relationship Id="rId39" Type="http://schemas.openxmlformats.org/officeDocument/2006/relationships/slide" Target="slides/slide34.xml"/><Relationship Id="rId174" Type="http://schemas.openxmlformats.org/officeDocument/2006/relationships/slide" Target="slides/slide169.xml"/><Relationship Id="rId38" Type="http://schemas.openxmlformats.org/officeDocument/2006/relationships/slide" Target="slides/slide33.xml"/><Relationship Id="rId173" Type="http://schemas.openxmlformats.org/officeDocument/2006/relationships/slide" Target="slides/slide168.xml"/><Relationship Id="rId179" Type="http://schemas.openxmlformats.org/officeDocument/2006/relationships/slide" Target="slides/slide174.xml"/><Relationship Id="rId178" Type="http://schemas.openxmlformats.org/officeDocument/2006/relationships/slide" Target="slides/slide173.xml"/><Relationship Id="rId177" Type="http://schemas.openxmlformats.org/officeDocument/2006/relationships/slide" Target="slides/slide172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98" Type="http://schemas.openxmlformats.org/officeDocument/2006/relationships/slide" Target="slides/slide193.xml"/><Relationship Id="rId14" Type="http://schemas.openxmlformats.org/officeDocument/2006/relationships/slide" Target="slides/slide9.xml"/><Relationship Id="rId197" Type="http://schemas.openxmlformats.org/officeDocument/2006/relationships/slide" Target="slides/slide192.xml"/><Relationship Id="rId17" Type="http://schemas.openxmlformats.org/officeDocument/2006/relationships/slide" Target="slides/slide12.xml"/><Relationship Id="rId196" Type="http://schemas.openxmlformats.org/officeDocument/2006/relationships/slide" Target="slides/slide191.xml"/><Relationship Id="rId16" Type="http://schemas.openxmlformats.org/officeDocument/2006/relationships/slide" Target="slides/slide11.xml"/><Relationship Id="rId195" Type="http://schemas.openxmlformats.org/officeDocument/2006/relationships/slide" Target="slides/slide190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99" Type="http://schemas.openxmlformats.org/officeDocument/2006/relationships/slide" Target="slides/slide194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slide" Target="slides/slide145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3.xml"/><Relationship Id="rId9" Type="http://schemas.openxmlformats.org/officeDocument/2006/relationships/slide" Target="slides/slide4.xml"/><Relationship Id="rId143" Type="http://schemas.openxmlformats.org/officeDocument/2006/relationships/slide" Target="slides/slide138.xml"/><Relationship Id="rId142" Type="http://schemas.openxmlformats.org/officeDocument/2006/relationships/slide" Target="slides/slide137.xml"/><Relationship Id="rId141" Type="http://schemas.openxmlformats.org/officeDocument/2006/relationships/slide" Target="slides/slide136.xml"/><Relationship Id="rId140" Type="http://schemas.openxmlformats.org/officeDocument/2006/relationships/slide" Target="slides/slide135.xml"/><Relationship Id="rId261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147" Type="http://schemas.openxmlformats.org/officeDocument/2006/relationships/slide" Target="slides/slide142.xml"/><Relationship Id="rId6" Type="http://schemas.openxmlformats.org/officeDocument/2006/relationships/slide" Target="slides/slide1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145" Type="http://schemas.openxmlformats.org/officeDocument/2006/relationships/slide" Target="slides/slide140.xml"/><Relationship Id="rId8" Type="http://schemas.openxmlformats.org/officeDocument/2006/relationships/slide" Target="slides/slide3.xml"/><Relationship Id="rId144" Type="http://schemas.openxmlformats.org/officeDocument/2006/relationships/slide" Target="slides/slide13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260" Type="http://schemas.openxmlformats.org/officeDocument/2006/relationships/font" Target="fonts/Oswald-regular.fntdata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259" Type="http://schemas.openxmlformats.org/officeDocument/2006/relationships/font" Target="fonts/SourceCodePro-boldItalic.fntdata"/><Relationship Id="rId137" Type="http://schemas.openxmlformats.org/officeDocument/2006/relationships/slide" Target="slides/slide132.xml"/><Relationship Id="rId258" Type="http://schemas.openxmlformats.org/officeDocument/2006/relationships/font" Target="fonts/SourceCodePro-italic.fntdata"/><Relationship Id="rId132" Type="http://schemas.openxmlformats.org/officeDocument/2006/relationships/slide" Target="slides/slide127.xml"/><Relationship Id="rId253" Type="http://schemas.openxmlformats.org/officeDocument/2006/relationships/slide" Target="slides/slide248.xml"/><Relationship Id="rId131" Type="http://schemas.openxmlformats.org/officeDocument/2006/relationships/slide" Target="slides/slide126.xml"/><Relationship Id="rId252" Type="http://schemas.openxmlformats.org/officeDocument/2006/relationships/slide" Target="slides/slide247.xml"/><Relationship Id="rId130" Type="http://schemas.openxmlformats.org/officeDocument/2006/relationships/slide" Target="slides/slide125.xml"/><Relationship Id="rId251" Type="http://schemas.openxmlformats.org/officeDocument/2006/relationships/slide" Target="slides/slide246.xml"/><Relationship Id="rId250" Type="http://schemas.openxmlformats.org/officeDocument/2006/relationships/slide" Target="slides/slide245.xml"/><Relationship Id="rId136" Type="http://schemas.openxmlformats.org/officeDocument/2006/relationships/slide" Target="slides/slide131.xml"/><Relationship Id="rId257" Type="http://schemas.openxmlformats.org/officeDocument/2006/relationships/font" Target="fonts/SourceCodePro-bold.fntdata"/><Relationship Id="rId135" Type="http://schemas.openxmlformats.org/officeDocument/2006/relationships/slide" Target="slides/slide130.xml"/><Relationship Id="rId256" Type="http://schemas.openxmlformats.org/officeDocument/2006/relationships/font" Target="fonts/SourceCodePro-regular.fntdata"/><Relationship Id="rId134" Type="http://schemas.openxmlformats.org/officeDocument/2006/relationships/slide" Target="slides/slide129.xml"/><Relationship Id="rId255" Type="http://schemas.openxmlformats.org/officeDocument/2006/relationships/slide" Target="slides/slide250.xml"/><Relationship Id="rId133" Type="http://schemas.openxmlformats.org/officeDocument/2006/relationships/slide" Target="slides/slide128.xml"/><Relationship Id="rId254" Type="http://schemas.openxmlformats.org/officeDocument/2006/relationships/slide" Target="slides/slide249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172" Type="http://schemas.openxmlformats.org/officeDocument/2006/relationships/slide" Target="slides/slide167.xml"/><Relationship Id="rId65" Type="http://schemas.openxmlformats.org/officeDocument/2006/relationships/slide" Target="slides/slide60.xml"/><Relationship Id="rId171" Type="http://schemas.openxmlformats.org/officeDocument/2006/relationships/slide" Target="slides/slide166.xml"/><Relationship Id="rId68" Type="http://schemas.openxmlformats.org/officeDocument/2006/relationships/slide" Target="slides/slide63.xml"/><Relationship Id="rId170" Type="http://schemas.openxmlformats.org/officeDocument/2006/relationships/slide" Target="slides/slide165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165" Type="http://schemas.openxmlformats.org/officeDocument/2006/relationships/slide" Target="slides/slide160.xml"/><Relationship Id="rId69" Type="http://schemas.openxmlformats.org/officeDocument/2006/relationships/slide" Target="slides/slide64.xml"/><Relationship Id="rId164" Type="http://schemas.openxmlformats.org/officeDocument/2006/relationships/slide" Target="slides/slide159.xml"/><Relationship Id="rId163" Type="http://schemas.openxmlformats.org/officeDocument/2006/relationships/slide" Target="slides/slide158.xml"/><Relationship Id="rId162" Type="http://schemas.openxmlformats.org/officeDocument/2006/relationships/slide" Target="slides/slide157.xml"/><Relationship Id="rId169" Type="http://schemas.openxmlformats.org/officeDocument/2006/relationships/slide" Target="slides/slide164.xml"/><Relationship Id="rId168" Type="http://schemas.openxmlformats.org/officeDocument/2006/relationships/slide" Target="slides/slide163.xml"/><Relationship Id="rId167" Type="http://schemas.openxmlformats.org/officeDocument/2006/relationships/slide" Target="slides/slide162.xml"/><Relationship Id="rId166" Type="http://schemas.openxmlformats.org/officeDocument/2006/relationships/slide" Target="slides/slide161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161" Type="http://schemas.openxmlformats.org/officeDocument/2006/relationships/slide" Target="slides/slide156.xml"/><Relationship Id="rId54" Type="http://schemas.openxmlformats.org/officeDocument/2006/relationships/slide" Target="slides/slide49.xml"/><Relationship Id="rId160" Type="http://schemas.openxmlformats.org/officeDocument/2006/relationships/slide" Target="slides/slide155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159" Type="http://schemas.openxmlformats.org/officeDocument/2006/relationships/slide" Target="slides/slide154.xml"/><Relationship Id="rId59" Type="http://schemas.openxmlformats.org/officeDocument/2006/relationships/slide" Target="slides/slide54.xml"/><Relationship Id="rId154" Type="http://schemas.openxmlformats.org/officeDocument/2006/relationships/slide" Target="slides/slide149.xml"/><Relationship Id="rId58" Type="http://schemas.openxmlformats.org/officeDocument/2006/relationships/slide" Target="slides/slide53.xml"/><Relationship Id="rId153" Type="http://schemas.openxmlformats.org/officeDocument/2006/relationships/slide" Target="slides/slide148.xml"/><Relationship Id="rId152" Type="http://schemas.openxmlformats.org/officeDocument/2006/relationships/slide" Target="slides/slide147.xml"/><Relationship Id="rId151" Type="http://schemas.openxmlformats.org/officeDocument/2006/relationships/slide" Target="slides/slide146.xml"/><Relationship Id="rId158" Type="http://schemas.openxmlformats.org/officeDocument/2006/relationships/slide" Target="slides/slide153.xml"/><Relationship Id="rId157" Type="http://schemas.openxmlformats.org/officeDocument/2006/relationships/slide" Target="slides/slide152.xml"/><Relationship Id="rId156" Type="http://schemas.openxmlformats.org/officeDocument/2006/relationships/slide" Target="slides/slide151.xml"/><Relationship Id="rId155" Type="http://schemas.openxmlformats.org/officeDocument/2006/relationships/slide" Target="slides/slide150.xml"/><Relationship Id="rId107" Type="http://schemas.openxmlformats.org/officeDocument/2006/relationships/slide" Target="slides/slide102.xml"/><Relationship Id="rId228" Type="http://schemas.openxmlformats.org/officeDocument/2006/relationships/slide" Target="slides/slide223.xml"/><Relationship Id="rId106" Type="http://schemas.openxmlformats.org/officeDocument/2006/relationships/slide" Target="slides/slide101.xml"/><Relationship Id="rId227" Type="http://schemas.openxmlformats.org/officeDocument/2006/relationships/slide" Target="slides/slide222.xml"/><Relationship Id="rId105" Type="http://schemas.openxmlformats.org/officeDocument/2006/relationships/slide" Target="slides/slide100.xml"/><Relationship Id="rId226" Type="http://schemas.openxmlformats.org/officeDocument/2006/relationships/slide" Target="slides/slide221.xml"/><Relationship Id="rId104" Type="http://schemas.openxmlformats.org/officeDocument/2006/relationships/slide" Target="slides/slide99.xml"/><Relationship Id="rId225" Type="http://schemas.openxmlformats.org/officeDocument/2006/relationships/slide" Target="slides/slide220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229" Type="http://schemas.openxmlformats.org/officeDocument/2006/relationships/slide" Target="slides/slide224.xml"/><Relationship Id="rId220" Type="http://schemas.openxmlformats.org/officeDocument/2006/relationships/slide" Target="slides/slide215.xml"/><Relationship Id="rId103" Type="http://schemas.openxmlformats.org/officeDocument/2006/relationships/slide" Target="slides/slide98.xml"/><Relationship Id="rId224" Type="http://schemas.openxmlformats.org/officeDocument/2006/relationships/slide" Target="slides/slide219.xml"/><Relationship Id="rId102" Type="http://schemas.openxmlformats.org/officeDocument/2006/relationships/slide" Target="slides/slide97.xml"/><Relationship Id="rId223" Type="http://schemas.openxmlformats.org/officeDocument/2006/relationships/slide" Target="slides/slide218.xml"/><Relationship Id="rId101" Type="http://schemas.openxmlformats.org/officeDocument/2006/relationships/slide" Target="slides/slide96.xml"/><Relationship Id="rId222" Type="http://schemas.openxmlformats.org/officeDocument/2006/relationships/slide" Target="slides/slide217.xml"/><Relationship Id="rId100" Type="http://schemas.openxmlformats.org/officeDocument/2006/relationships/slide" Target="slides/slide95.xml"/><Relationship Id="rId221" Type="http://schemas.openxmlformats.org/officeDocument/2006/relationships/slide" Target="slides/slide216.xml"/><Relationship Id="rId217" Type="http://schemas.openxmlformats.org/officeDocument/2006/relationships/slide" Target="slides/slide212.xml"/><Relationship Id="rId216" Type="http://schemas.openxmlformats.org/officeDocument/2006/relationships/slide" Target="slides/slide211.xml"/><Relationship Id="rId215" Type="http://schemas.openxmlformats.org/officeDocument/2006/relationships/slide" Target="slides/slide210.xml"/><Relationship Id="rId214" Type="http://schemas.openxmlformats.org/officeDocument/2006/relationships/slide" Target="slides/slide209.xml"/><Relationship Id="rId219" Type="http://schemas.openxmlformats.org/officeDocument/2006/relationships/slide" Target="slides/slide214.xml"/><Relationship Id="rId218" Type="http://schemas.openxmlformats.org/officeDocument/2006/relationships/slide" Target="slides/slide213.xml"/><Relationship Id="rId213" Type="http://schemas.openxmlformats.org/officeDocument/2006/relationships/slide" Target="slides/slide208.xml"/><Relationship Id="rId212" Type="http://schemas.openxmlformats.org/officeDocument/2006/relationships/slide" Target="slides/slide207.xml"/><Relationship Id="rId211" Type="http://schemas.openxmlformats.org/officeDocument/2006/relationships/slide" Target="slides/slide206.xml"/><Relationship Id="rId210" Type="http://schemas.openxmlformats.org/officeDocument/2006/relationships/slide" Target="slides/slide205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249" Type="http://schemas.openxmlformats.org/officeDocument/2006/relationships/slide" Target="slides/slide244.xml"/><Relationship Id="rId127" Type="http://schemas.openxmlformats.org/officeDocument/2006/relationships/slide" Target="slides/slide122.xml"/><Relationship Id="rId248" Type="http://schemas.openxmlformats.org/officeDocument/2006/relationships/slide" Target="slides/slide243.xml"/><Relationship Id="rId126" Type="http://schemas.openxmlformats.org/officeDocument/2006/relationships/slide" Target="slides/slide121.xml"/><Relationship Id="rId247" Type="http://schemas.openxmlformats.org/officeDocument/2006/relationships/slide" Target="slides/slide242.xml"/><Relationship Id="rId121" Type="http://schemas.openxmlformats.org/officeDocument/2006/relationships/slide" Target="slides/slide116.xml"/><Relationship Id="rId242" Type="http://schemas.openxmlformats.org/officeDocument/2006/relationships/slide" Target="slides/slide237.xml"/><Relationship Id="rId120" Type="http://schemas.openxmlformats.org/officeDocument/2006/relationships/slide" Target="slides/slide115.xml"/><Relationship Id="rId241" Type="http://schemas.openxmlformats.org/officeDocument/2006/relationships/slide" Target="slides/slide236.xml"/><Relationship Id="rId240" Type="http://schemas.openxmlformats.org/officeDocument/2006/relationships/slide" Target="slides/slide235.xml"/><Relationship Id="rId125" Type="http://schemas.openxmlformats.org/officeDocument/2006/relationships/slide" Target="slides/slide120.xml"/><Relationship Id="rId246" Type="http://schemas.openxmlformats.org/officeDocument/2006/relationships/slide" Target="slides/slide241.xml"/><Relationship Id="rId124" Type="http://schemas.openxmlformats.org/officeDocument/2006/relationships/slide" Target="slides/slide119.xml"/><Relationship Id="rId245" Type="http://schemas.openxmlformats.org/officeDocument/2006/relationships/slide" Target="slides/slide240.xml"/><Relationship Id="rId123" Type="http://schemas.openxmlformats.org/officeDocument/2006/relationships/slide" Target="slides/slide118.xml"/><Relationship Id="rId244" Type="http://schemas.openxmlformats.org/officeDocument/2006/relationships/slide" Target="slides/slide239.xml"/><Relationship Id="rId122" Type="http://schemas.openxmlformats.org/officeDocument/2006/relationships/slide" Target="slides/slide117.xml"/><Relationship Id="rId243" Type="http://schemas.openxmlformats.org/officeDocument/2006/relationships/slide" Target="slides/slide238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99" Type="http://schemas.openxmlformats.org/officeDocument/2006/relationships/slide" Target="slides/slide94.xml"/><Relationship Id="rId98" Type="http://schemas.openxmlformats.org/officeDocument/2006/relationships/slide" Target="slides/slide93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239" Type="http://schemas.openxmlformats.org/officeDocument/2006/relationships/slide" Target="slides/slide234.xml"/><Relationship Id="rId117" Type="http://schemas.openxmlformats.org/officeDocument/2006/relationships/slide" Target="slides/slide112.xml"/><Relationship Id="rId238" Type="http://schemas.openxmlformats.org/officeDocument/2006/relationships/slide" Target="slides/slide233.xml"/><Relationship Id="rId116" Type="http://schemas.openxmlformats.org/officeDocument/2006/relationships/slide" Target="slides/slide111.xml"/><Relationship Id="rId237" Type="http://schemas.openxmlformats.org/officeDocument/2006/relationships/slide" Target="slides/slide232.xml"/><Relationship Id="rId115" Type="http://schemas.openxmlformats.org/officeDocument/2006/relationships/slide" Target="slides/slide110.xml"/><Relationship Id="rId236" Type="http://schemas.openxmlformats.org/officeDocument/2006/relationships/slide" Target="slides/slide231.xml"/><Relationship Id="rId119" Type="http://schemas.openxmlformats.org/officeDocument/2006/relationships/slide" Target="slides/slide114.xml"/><Relationship Id="rId110" Type="http://schemas.openxmlformats.org/officeDocument/2006/relationships/slide" Target="slides/slide105.xml"/><Relationship Id="rId231" Type="http://schemas.openxmlformats.org/officeDocument/2006/relationships/slide" Target="slides/slide226.xml"/><Relationship Id="rId230" Type="http://schemas.openxmlformats.org/officeDocument/2006/relationships/slide" Target="slides/slide225.xml"/><Relationship Id="rId114" Type="http://schemas.openxmlformats.org/officeDocument/2006/relationships/slide" Target="slides/slide109.xml"/><Relationship Id="rId235" Type="http://schemas.openxmlformats.org/officeDocument/2006/relationships/slide" Target="slides/slide230.xml"/><Relationship Id="rId113" Type="http://schemas.openxmlformats.org/officeDocument/2006/relationships/slide" Target="slides/slide108.xml"/><Relationship Id="rId234" Type="http://schemas.openxmlformats.org/officeDocument/2006/relationships/slide" Target="slides/slide229.xml"/><Relationship Id="rId112" Type="http://schemas.openxmlformats.org/officeDocument/2006/relationships/slide" Target="slides/slide107.xml"/><Relationship Id="rId233" Type="http://schemas.openxmlformats.org/officeDocument/2006/relationships/slide" Target="slides/slide228.xml"/><Relationship Id="rId111" Type="http://schemas.openxmlformats.org/officeDocument/2006/relationships/slide" Target="slides/slide106.xml"/><Relationship Id="rId232" Type="http://schemas.openxmlformats.org/officeDocument/2006/relationships/slide" Target="slides/slide227.xml"/><Relationship Id="rId206" Type="http://schemas.openxmlformats.org/officeDocument/2006/relationships/slide" Target="slides/slide201.xml"/><Relationship Id="rId205" Type="http://schemas.openxmlformats.org/officeDocument/2006/relationships/slide" Target="slides/slide200.xml"/><Relationship Id="rId204" Type="http://schemas.openxmlformats.org/officeDocument/2006/relationships/slide" Target="slides/slide199.xml"/><Relationship Id="rId203" Type="http://schemas.openxmlformats.org/officeDocument/2006/relationships/slide" Target="slides/slide198.xml"/><Relationship Id="rId209" Type="http://schemas.openxmlformats.org/officeDocument/2006/relationships/slide" Target="slides/slide204.xml"/><Relationship Id="rId208" Type="http://schemas.openxmlformats.org/officeDocument/2006/relationships/slide" Target="slides/slide203.xml"/><Relationship Id="rId207" Type="http://schemas.openxmlformats.org/officeDocument/2006/relationships/slide" Target="slides/slide202.xml"/><Relationship Id="rId202" Type="http://schemas.openxmlformats.org/officeDocument/2006/relationships/slide" Target="slides/slide197.xml"/><Relationship Id="rId201" Type="http://schemas.openxmlformats.org/officeDocument/2006/relationships/slide" Target="slides/slide196.xml"/><Relationship Id="rId200" Type="http://schemas.openxmlformats.org/officeDocument/2006/relationships/slide" Target="slides/slide19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SLIDES_API14448496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SLIDES_API14448496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SLIDES_API14448496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SLIDES_API14448496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SLIDES_API144484962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SLIDES_API144484962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SLIDES_API144484962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SLIDES_API144484962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SLIDES_API144484962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SLIDES_API144484962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SLIDES_API144484962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SLIDES_API144484962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SLIDES_API144484962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SLIDES_API144484962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SLIDES_API144484962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SLIDES_API144484962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SLIDES_API144484962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SLIDES_API144484962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SLIDES_API144484962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SLIDES_API144484962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SLIDES_API144484962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SLIDES_API144484962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SLIDES_API144484962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SLIDES_API144484962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SLIDES_API144484962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SLIDES_API14448496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SLIDES_API144484962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SLIDES_API144484962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SLIDES_API144484962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SLIDES_API144484962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SLIDES_API144484962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SLIDES_API144484962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SLIDES_API144484962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SLIDES_API144484962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SLIDES_API144484962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SLIDES_API144484962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SLIDES_API144484962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SLIDES_API144484962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SLIDES_API144484962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SLIDES_API144484962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SLIDES_API144484962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SLIDES_API144484962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SLIDES_API144484962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SLIDES_API144484962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SLIDES_API144484962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SLIDES_API144484962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SLIDES_API14448496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SLIDES_API14448496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SLIDES_API144484962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SLIDES_API144484962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SLIDES_API144484962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SLIDES_API144484962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SLIDES_API144484962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SLIDES_API144484962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SLIDES_API144484962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SLIDES_API144484962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SLIDES_API144484962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SLIDES_API144484962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SLIDES_API144484962_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SLIDES_API144484962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SLIDES_API144484962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SLIDES_API144484962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SLIDES_API144484962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SLIDES_API144484962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SLIDES_API144484962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SLIDES_API144484962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SLIDES_API144484962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SLIDES_API144484962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SLIDES_API14448496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SLIDES_API14448496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SLIDES_API144484962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SLIDES_API144484962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SLIDES_API144484962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SLIDES_API144484962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SLIDES_API144484962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SLIDES_API144484962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SLIDES_API144484962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SLIDES_API144484962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SLIDES_API144484962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SLIDES_API144484962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SLIDES_API144484962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SLIDES_API144484962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SLIDES_API144484962_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SLIDES_API144484962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SLIDES_API144484962_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SLIDES_API144484962_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SLIDES_API144484962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SLIDES_API144484962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SLIDES_API144484962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SLIDES_API144484962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SLIDES_API14448496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SLIDES_API14448496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SLIDES_API144484962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SLIDES_API144484962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SLIDES_API144484962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SLIDES_API144484962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SLIDES_API144484962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SLIDES_API144484962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SLIDES_API144484962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SLIDES_API144484962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SLIDES_API144484962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SLIDES_API144484962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SLIDES_API144484962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SLIDES_API144484962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SLIDES_API144484962_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SLIDES_API144484962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SLIDES_API144484962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SLIDES_API144484962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SLIDES_API144484962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SLIDES_API144484962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SLIDES_API144484962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SLIDES_API144484962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SLIDES_API14448496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SLIDES_API14448496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SLIDES_API144484962_7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SLIDES_API144484962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SLIDES_API144484962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SLIDES_API144484962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SLIDES_API144484962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SLIDES_API144484962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SLIDES_API144484962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SLIDES_API144484962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SLIDES_API144484962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SLIDES_API144484962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SLIDES_API144484962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SLIDES_API144484962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SLIDES_API144484962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SLIDES_API144484962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SLIDES_API144484962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SLIDES_API144484962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SLIDES_API144484962_7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SLIDES_API144484962_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SLIDES_API144484962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SLIDES_API144484962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SLIDES_API14448496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SLIDES_API14448496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SLIDES_API144484962_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SLIDES_API144484962_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SLIDES_API144484962_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SLIDES_API144484962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SLIDES_API144484962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SLIDES_API144484962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SLIDES_API144484962_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SLIDES_API144484962_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SLIDES_API144484962_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SLIDES_API144484962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SLIDES_API144484962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SLIDES_API144484962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SLIDES_API144484962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SLIDES_API144484962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SLIDES_API144484962_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SLIDES_API144484962_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SLIDES_API144484962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SLIDES_API144484962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SLIDES_API144484962_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SLIDES_API144484962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SLIDES_API144484962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SLIDES_API14448496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SLIDES_API144484962_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SLIDES_API144484962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SLIDES_API144484962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SLIDES_API144484962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SLIDES_API144484962_8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SLIDES_API144484962_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SLIDES_API144484962_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SLIDES_API144484962_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SLIDES_API144484962_8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SLIDES_API144484962_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SLIDES_API144484962_8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SLIDES_API144484962_8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SLIDES_API144484962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SLIDES_API144484962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SLIDES_API144484962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SLIDES_API144484962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SLIDES_API144484962_8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SLIDES_API144484962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SLIDES_API144484962_8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SLIDES_API144484962_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SLIDES_API144484962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SLIDES_API14448496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SLIDES_API144484962_8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SLIDES_API144484962_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SLIDES_API144484962_9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SLIDES_API144484962_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SLIDES_API144484962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SLIDES_API144484962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SLIDES_API144484962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SLIDES_API144484962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SLIDES_API144484962_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SLIDES_API144484962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SLIDES_API144484962_9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SLIDES_API144484962_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SLIDES_API144484962_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SLIDES_API144484962_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SLIDES_API144484962_9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SLIDES_API144484962_9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SLIDES_API144484962_9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SLIDES_API144484962_9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SLIDES_API144484962_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SLIDES_API144484962_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SLIDES_API144484962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SLIDES_API14448496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SLIDES_API144484962_9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SLIDES_API144484962_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SLIDES_API144484962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SLIDES_API144484962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SLIDES_API144484962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SLIDES_API144484962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SLIDES_API144484962_9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SLIDES_API144484962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SLIDES_API144484962_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SLIDES_API144484962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SLIDES_API144484962_9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SLIDES_API144484962_9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SLIDES_API144484962_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SLIDES_API144484962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SLIDES_API144484962_9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SLIDES_API144484962_9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SLIDES_API144484962_9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SLIDES_API144484962_9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SLIDES_API144484962_9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SLIDES_API144484962_9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S_API14448496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S_API14448496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SLIDES_API144484962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SLIDES_API14448496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SLIDES_API144484962_9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SLIDES_API144484962_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SLIDES_API144484962_1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SLIDES_API144484962_1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SLIDES_API144484962_1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SLIDES_API144484962_1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SLIDES_API144484962_10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SLIDES_API144484962_1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SLIDES_API144484962_10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SLIDES_API144484962_1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SLIDES_API144484962_10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SLIDES_API144484962_1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SLIDES_API144484962_10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SLIDES_API144484962_1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SLIDES_API144484962_1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SLIDES_API144484962_1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SLIDES_API144484962_10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SLIDES_API144484962_1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SLIDES_API144484962_10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SLIDES_API144484962_1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SLIDES_API144484962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SLIDES_API14448496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SLIDES_API144484962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SLIDES_API144484962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SLIDES_API144484962_10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SLIDES_API144484962_10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SLIDES_API144484962_1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SLIDES_API144484962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SLIDES_API144484962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SLIDES_API144484962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SLIDES_API144484962_1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SLIDES_API144484962_1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SLIDES_API144484962_10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SLIDES_API144484962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SLIDES_API144484962_10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SLIDES_API144484962_1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SLIDES_API144484962_10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SLIDES_API144484962_10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SLIDES_API144484962_10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SLIDES_API144484962_1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SLIDES_API144484962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SLIDES_API144484962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SLIDES_API144484962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SLIDES_API14448496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SLIDES_API144484962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SLIDES_API144484962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SLIDES_API144484962_1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SLIDES_API144484962_1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SLIDES_API144484962_1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SLIDES_API144484962_1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SLIDES_API144484962_1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SLIDES_API144484962_1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SLIDES_API144484962_1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SLIDES_API144484962_1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SLIDES_API144484962_1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SLIDES_API144484962_1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SLIDES_API144484962_1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SLIDES_API144484962_1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SLIDES_API144484962_1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SLIDES_API144484962_1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SLIDES_API144484962_1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SLIDES_API144484962_1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SLIDES_API144484962_1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SLIDES_API144484962_1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SLIDES_API144484962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SLIDES_API14448496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SLIDES_API144484962_1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SLIDES_API144484962_1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SLIDES_API144484962_1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SLIDES_API144484962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SLIDES_API144484962_1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SLIDES_API144484962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SLIDES_API144484962_1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SLIDES_API144484962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SLIDES_API144484962_1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SLIDES_API144484962_1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SLIDES_API144484962_1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SLIDES_API144484962_1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SLIDES_API144484962_1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SLIDES_API144484962_1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SLIDES_API144484962_1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SLIDES_API144484962_1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SLIDES_API144484962_1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SLIDES_API144484962_1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SLIDES_API144484962_1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SLIDES_API144484962_1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SLIDES_API144484962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SLIDES_API14448496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SLIDES_API144484962_1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SLIDES_API144484962_1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SLIDES_API144484962_1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SLIDES_API144484962_1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SLIDES_API144484962_1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SLIDES_API144484962_1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SLIDES_API144484962_1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SLIDES_API144484962_1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SLIDES_API144484962_1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SLIDES_API144484962_1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SLIDES_API144484962_1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SLIDES_API144484962_1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SLIDES_API144484962_1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SLIDES_API144484962_1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SLIDES_API144484962_1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SLIDES_API144484962_1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SLIDES_API144484962_1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SLIDES_API144484962_1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SLIDES_API144484962_1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SLIDES_API144484962_1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SLIDES_API144484962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SLIDES_API14448496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SLIDES_API144484962_1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Google Shape;1559;SLIDES_API144484962_1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SLIDES_API144484962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SLIDES_API14448496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SLIDES_API144484962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SLIDES_API14448496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SLIDES_API144484962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SLIDES_API14448496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SLIDES_API144484962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SLIDES_API14448496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S_API14448496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S_API14448496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SLIDES_API144484962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SLIDES_API144484962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SLIDES_API144484962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SLIDES_API14448496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SLIDES_API144484962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SLIDES_API14448496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SLIDES_API144484962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SLIDES_API144484962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SLIDES_API144484962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SLIDES_API144484962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SLIDES_API144484962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SLIDES_API14448496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SLIDES_API144484962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SLIDES_API144484962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SLIDES_API144484962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SLIDES_API144484962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SLIDES_API144484962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SLIDES_API144484962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SLIDES_API144484962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SLIDES_API14448496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SLIDES_API14448496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SLIDES_API14448496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SLIDES_API144484962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SLIDES_API144484962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SLIDES_API144484962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SLIDES_API144484962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SLIDES_API144484962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SLIDES_API144484962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SLIDES_API144484962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SLIDES_API144484962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SLIDES_API144484962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SLIDES_API144484962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SLIDES_API144484962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SLIDES_API144484962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SLIDES_API144484962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SLIDES_API144484962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SLIDES_API144484962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SLIDES_API144484962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SLIDES_API144484962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SLIDES_API144484962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SLIDES_API144484962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SLIDES_API144484962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SLIDES_API14448496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SLIDES_API14448496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SLIDES_API144484962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SLIDES_API144484962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SLIDES_API144484962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SLIDES_API144484962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SLIDES_API144484962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SLIDES_API144484962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SLIDES_API144484962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SLIDES_API144484962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SLIDES_API144484962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SLIDES_API144484962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SLIDES_API144484962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SLIDES_API144484962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SLIDES_API144484962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SLIDES_API144484962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SLIDES_API144484962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SLIDES_API144484962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SLIDES_API144484962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SLIDES_API144484962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SLIDES_API144484962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SLIDES_API144484962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SLIDES_API14448496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SLIDES_API14448496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SLIDES_API144484962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SLIDES_API144484962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SLIDES_API144484962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SLIDES_API144484962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SLIDES_API144484962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SLIDES_API144484962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SLIDES_API144484962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SLIDES_API144484962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SLIDES_API144484962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SLIDES_API144484962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SLIDES_API144484962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SLIDES_API144484962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SLIDES_API144484962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SLIDES_API144484962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SLIDES_API144484962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SLIDES_API144484962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SLIDES_API144484962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SLIDES_API144484962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SLIDES_API144484962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SLIDES_API144484962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SLIDES_API14448496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SLIDES_API14448496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SLIDES_API144484962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SLIDES_API144484962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SLIDES_API144484962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SLIDES_API144484962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SLIDES_API144484962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SLIDES_API144484962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SLIDES_API144484962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SLIDES_API144484962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SLIDES_API144484962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SLIDES_API144484962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SLIDES_API144484962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SLIDES_API144484962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SLIDES_API144484962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SLIDES_API144484962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SLIDES_API144484962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SLIDES_API144484962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SLIDES_API144484962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SLIDES_API144484962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SLIDES_API144484962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SLIDES_API144484962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SLIDES_API14448496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SLIDES_API14448496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SLIDES_API144484962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SLIDES_API144484962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SLIDES_API144484962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SLIDES_API144484962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SLIDES_API144484962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SLIDES_API144484962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SLIDES_API144484962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SLIDES_API144484962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SLIDES_API144484962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SLIDES_API144484962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SLIDES_API144484962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SLIDES_API144484962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SLIDES_API144484962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SLIDES_API144484962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SLIDES_API144484962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SLIDES_API144484962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SLIDES_API144484962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SLIDES_API144484962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SLIDES_API144484962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SLIDES_API144484962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SLIDES_API14448496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SLIDES_API14448496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SLIDES_API144484962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SLIDES_API144484962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SLIDES_API144484962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SLIDES_API144484962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SLIDES_API144484962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SLIDES_API144484962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SLIDES_API144484962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SLIDES_API144484962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SLIDES_API144484962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SLIDES_API144484962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SLIDES_API144484962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SLIDES_API144484962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SLIDES_API144484962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SLIDES_API144484962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SLIDES_API144484962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SLIDES_API144484962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SLIDES_API144484962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SLIDES_API144484962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SLIDES_API144484962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SLIDES_API144484962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7984788" y="4830538"/>
            <a:ext cx="1159201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" y="4830546"/>
            <a:ext cx="3852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7984788" y="4830538"/>
            <a:ext cx="1159201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" y="4830546"/>
            <a:ext cx="3852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7984788" y="4830538"/>
            <a:ext cx="1159201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" y="4830546"/>
            <a:ext cx="3852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7984788" y="4830538"/>
            <a:ext cx="1159201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" y="4830546"/>
            <a:ext cx="3852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0" name="Google Shape;30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7984788" y="4830538"/>
            <a:ext cx="1159201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" y="4830546"/>
            <a:ext cx="3852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43434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1"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7984788" y="4830538"/>
            <a:ext cx="1159201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" y="4830546"/>
            <a:ext cx="3852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0" name="Google Shape;50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10" l="0" r="0" t="0"/>
          <a:stretch/>
        </p:blipFill>
        <p:spPr>
          <a:xfrm>
            <a:off x="7984788" y="4830538"/>
            <a:ext cx="1159201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9" y="4830546"/>
            <a:ext cx="385200" cy="360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2.xm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4.xm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5.xml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6.xml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7.xml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8.xml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9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0.xml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1.xml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2.xml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3.xml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4.xml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5.xml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6.xml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7.xml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8.xml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9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0.xml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1.xml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2.xml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3.xml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4.xml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5.xml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6.xml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7.xml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8.xml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9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0.xml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1.xml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2.xml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3.xml"/></Relationships>
</file>

<file path=ppt/slides/_rels/slide1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4.xml"/></Relationships>
</file>

<file path=ppt/slides/_rels/slide1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5.xml"/></Relationships>
</file>

<file path=ppt/slides/_rels/slide1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6.xml"/></Relationships>
</file>

<file path=ppt/slides/_rels/slide1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7.xml"/></Relationships>
</file>

<file path=ppt/slides/_rels/slide1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8.xml"/></Relationships>
</file>

<file path=ppt/slides/_rels/slide1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9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0.xml"/></Relationships>
</file>

<file path=ppt/slides/_rels/slide1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1.xml"/></Relationships>
</file>

<file path=ppt/slides/_rels/slide1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2.xml"/></Relationships>
</file>

<file path=ppt/slides/_rels/slide1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3.xml"/></Relationships>
</file>

<file path=ppt/slides/_rels/slide1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4.xml"/></Relationships>
</file>

<file path=ppt/slides/_rels/slide1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5.xml"/></Relationships>
</file>

<file path=ppt/slides/_rels/slide1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6.xml"/></Relationships>
</file>

<file path=ppt/slides/_rels/slide1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7.xml"/></Relationships>
</file>

<file path=ppt/slides/_rels/slide1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8.xml"/></Relationships>
</file>

<file path=ppt/slides/_rels/slide1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9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1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0.xml"/></Relationships>
</file>

<file path=ppt/slides/_rels/slide1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1.xml"/></Relationships>
</file>

<file path=ppt/slides/_rels/slide1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2.xml"/></Relationships>
</file>

<file path=ppt/slides/_rels/slide1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3.xml"/></Relationships>
</file>

<file path=ppt/slides/_rels/slide1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4.xml"/></Relationships>
</file>

<file path=ppt/slides/_rels/slide1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5.xml"/></Relationships>
</file>

<file path=ppt/slides/_rels/slide1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6.xml"/></Relationships>
</file>

<file path=ppt/slides/_rels/slide1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7.xml"/></Relationships>
</file>

<file path=ppt/slides/_rels/slide1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8.xml"/></Relationships>
</file>

<file path=ppt/slides/_rels/slide1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0.xml"/></Relationships>
</file>

<file path=ppt/slides/_rels/slide2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1.xml"/></Relationships>
</file>

<file path=ppt/slides/_rels/slide2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2.xml"/></Relationships>
</file>

<file path=ppt/slides/_rels/slide2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3.xml"/></Relationships>
</file>

<file path=ppt/slides/_rels/slide2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4.xml"/></Relationships>
</file>

<file path=ppt/slides/_rels/slide2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5.xml"/></Relationships>
</file>

<file path=ppt/slides/_rels/slide2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6.xml"/></Relationships>
</file>

<file path=ppt/slides/_rels/slide2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7.xml"/></Relationships>
</file>

<file path=ppt/slides/_rels/slide2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8.xml"/></Relationships>
</file>

<file path=ppt/slides/_rels/slide2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9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0.xml"/></Relationships>
</file>

<file path=ppt/slides/_rels/slide2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1.xml"/></Relationships>
</file>

<file path=ppt/slides/_rels/slide2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2.xml"/></Relationships>
</file>

<file path=ppt/slides/_rels/slide2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3.xml"/></Relationships>
</file>

<file path=ppt/slides/_rels/slide2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4.xml"/></Relationships>
</file>

<file path=ppt/slides/_rels/slide2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5.xml"/></Relationships>
</file>

<file path=ppt/slides/_rels/slide2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6.xml"/></Relationships>
</file>

<file path=ppt/slides/_rels/slide2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7.xml"/></Relationships>
</file>

<file path=ppt/slides/_rels/slide2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8.xml"/></Relationships>
</file>

<file path=ppt/slides/_rels/slide2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9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0.xml"/></Relationships>
</file>

<file path=ppt/slides/_rels/slide2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1.xml"/></Relationships>
</file>

<file path=ppt/slides/_rels/slide2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2.xml"/></Relationships>
</file>

<file path=ppt/slides/_rels/slide2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3.xml"/></Relationships>
</file>

<file path=ppt/slides/_rels/slide2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4.xml"/></Relationships>
</file>

<file path=ppt/slides/_rels/slide2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5.xml"/></Relationships>
</file>

<file path=ppt/slides/_rels/slide2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6.xml"/></Relationships>
</file>

<file path=ppt/slides/_rels/slide2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7.xml"/></Relationships>
</file>

<file path=ppt/slides/_rels/slide2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8.xml"/></Relationships>
</file>

<file path=ppt/slides/_rels/slide2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9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0.xml"/></Relationships>
</file>

<file path=ppt/slides/_rels/slide2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1.xml"/></Relationships>
</file>

<file path=ppt/slides/_rels/slide2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2.xml"/></Relationships>
</file>

<file path=ppt/slides/_rels/slide2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3.xml"/></Relationships>
</file>

<file path=ppt/slides/_rels/slide2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4.xml"/></Relationships>
</file>

<file path=ppt/slides/_rels/slide2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5.xml"/></Relationships>
</file>

<file path=ppt/slides/_rels/slide2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6.xml"/></Relationships>
</file>

<file path=ppt/slides/_rels/slide2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7.xml"/></Relationships>
</file>

<file path=ppt/slides/_rels/slide2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8.xml"/></Relationships>
</file>

<file path=ppt/slides/_rels/slide2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9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0.xml"/></Relationships>
</file>

<file path=ppt/slides/_rels/slide2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1.xml"/></Relationships>
</file>

<file path=ppt/slides/_rels/slide2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2.xml"/></Relationships>
</file>

<file path=ppt/slides/_rels/slide2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3.xml"/></Relationships>
</file>

<file path=ppt/slides/_rels/slide2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4.xml"/></Relationships>
</file>

<file path=ppt/slides/_rels/slide2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5.xml"/></Relationships>
</file>

<file path=ppt/slides/_rels/slide2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6.xml"/></Relationships>
</file>

<file path=ppt/slides/_rels/slide2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7.xml"/></Relationships>
</file>

<file path=ppt/slides/_rels/slide2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8.xml"/></Relationships>
</file>

<file path=ppt/slides/_rels/slide2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9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0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{{slide1_title}}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{{slide10_title}}</a:t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1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{{slide100_title}}</a:t>
            </a:r>
            <a:endParaRPr/>
          </a:p>
        </p:txBody>
      </p:sp>
      <p:sp>
        <p:nvSpPr>
          <p:cNvPr id="662" name="Google Shape;662;p11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1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{{slide101_title}}</a:t>
            </a:r>
            <a:endParaRPr/>
          </a:p>
        </p:txBody>
      </p:sp>
      <p:sp>
        <p:nvSpPr>
          <p:cNvPr id="668" name="Google Shape;668;p11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{{slide102_title}}</a:t>
            </a:r>
            <a:endParaRPr/>
          </a:p>
        </p:txBody>
      </p:sp>
      <p:sp>
        <p:nvSpPr>
          <p:cNvPr id="674" name="Google Shape;674;p11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{{slide103_title}}</a:t>
            </a:r>
            <a:endParaRPr/>
          </a:p>
        </p:txBody>
      </p:sp>
      <p:sp>
        <p:nvSpPr>
          <p:cNvPr id="680" name="Google Shape;680;p11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{{slide104_title}}</a:t>
            </a:r>
            <a:endParaRPr/>
          </a:p>
        </p:txBody>
      </p:sp>
      <p:sp>
        <p:nvSpPr>
          <p:cNvPr id="686" name="Google Shape;686;p11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{{slide105_title}}</a:t>
            </a:r>
            <a:endParaRPr/>
          </a:p>
        </p:txBody>
      </p:sp>
      <p:sp>
        <p:nvSpPr>
          <p:cNvPr id="692" name="Google Shape;692;p11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{{slide106_title}}</a:t>
            </a:r>
            <a:endParaRPr/>
          </a:p>
        </p:txBody>
      </p:sp>
      <p:sp>
        <p:nvSpPr>
          <p:cNvPr id="698" name="Google Shape;698;p11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{{slide107_title}}</a:t>
            </a:r>
            <a:endParaRPr/>
          </a:p>
        </p:txBody>
      </p:sp>
      <p:sp>
        <p:nvSpPr>
          <p:cNvPr id="704" name="Google Shape;704;p11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{{slide108_title}}</a:t>
            </a:r>
            <a:endParaRPr/>
          </a:p>
        </p:txBody>
      </p:sp>
      <p:sp>
        <p:nvSpPr>
          <p:cNvPr id="710" name="Google Shape;710;p12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{{slide109_title}}</a:t>
            </a:r>
            <a:endParaRPr/>
          </a:p>
        </p:txBody>
      </p:sp>
      <p:sp>
        <p:nvSpPr>
          <p:cNvPr id="716" name="Google Shape;716;p12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{{slide109_bullet3}}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{{slide11_title}}</a:t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{{slide110_title}}</a:t>
            </a:r>
            <a:endParaRPr/>
          </a:p>
        </p:txBody>
      </p:sp>
      <p:sp>
        <p:nvSpPr>
          <p:cNvPr id="722" name="Google Shape;722;p12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{{slide111_title}}</a:t>
            </a:r>
            <a:endParaRPr/>
          </a:p>
        </p:txBody>
      </p:sp>
      <p:sp>
        <p:nvSpPr>
          <p:cNvPr id="728" name="Google Shape;728;p12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{{slide112_title}}</a:t>
            </a:r>
            <a:endParaRPr/>
          </a:p>
        </p:txBody>
      </p:sp>
      <p:sp>
        <p:nvSpPr>
          <p:cNvPr id="734" name="Google Shape;734;p12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{{slide113_title}}</a:t>
            </a:r>
            <a:endParaRPr/>
          </a:p>
        </p:txBody>
      </p:sp>
      <p:sp>
        <p:nvSpPr>
          <p:cNvPr id="740" name="Google Shape;740;p12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{{slide114_title}}</a:t>
            </a:r>
            <a:endParaRPr/>
          </a:p>
        </p:txBody>
      </p:sp>
      <p:sp>
        <p:nvSpPr>
          <p:cNvPr id="746" name="Google Shape;746;p12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2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{{slide115_title}}</a:t>
            </a:r>
            <a:endParaRPr/>
          </a:p>
        </p:txBody>
      </p:sp>
      <p:sp>
        <p:nvSpPr>
          <p:cNvPr id="752" name="Google Shape;752;p12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2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{{slide116_title}}</a:t>
            </a:r>
            <a:endParaRPr/>
          </a:p>
        </p:txBody>
      </p:sp>
      <p:sp>
        <p:nvSpPr>
          <p:cNvPr id="758" name="Google Shape;758;p12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2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{{slide117_title}}</a:t>
            </a:r>
            <a:endParaRPr/>
          </a:p>
        </p:txBody>
      </p:sp>
      <p:sp>
        <p:nvSpPr>
          <p:cNvPr id="764" name="Google Shape;764;p12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3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{{slide118_title}}</a:t>
            </a:r>
            <a:endParaRPr/>
          </a:p>
        </p:txBody>
      </p:sp>
      <p:sp>
        <p:nvSpPr>
          <p:cNvPr id="770" name="Google Shape;770;p13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{{slide119_title}}</a:t>
            </a:r>
            <a:endParaRPr/>
          </a:p>
        </p:txBody>
      </p:sp>
      <p:sp>
        <p:nvSpPr>
          <p:cNvPr id="776" name="Google Shape;776;p13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{{slide119_bullet3}}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{{slide12_title}}</a:t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3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{{slide120_title}}</a:t>
            </a:r>
            <a:endParaRPr/>
          </a:p>
        </p:txBody>
      </p:sp>
      <p:sp>
        <p:nvSpPr>
          <p:cNvPr id="782" name="Google Shape;782;p13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3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{{slide121_title}}</a:t>
            </a:r>
            <a:endParaRPr/>
          </a:p>
        </p:txBody>
      </p:sp>
      <p:sp>
        <p:nvSpPr>
          <p:cNvPr id="788" name="Google Shape;788;p13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3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{{slide122_title}}</a:t>
            </a:r>
            <a:endParaRPr/>
          </a:p>
        </p:txBody>
      </p:sp>
      <p:sp>
        <p:nvSpPr>
          <p:cNvPr id="794" name="Google Shape;794;p13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3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{{slide123_title}}</a:t>
            </a:r>
            <a:endParaRPr/>
          </a:p>
        </p:txBody>
      </p:sp>
      <p:sp>
        <p:nvSpPr>
          <p:cNvPr id="800" name="Google Shape;800;p13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3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{{slide124_title}}</a:t>
            </a:r>
            <a:endParaRPr/>
          </a:p>
        </p:txBody>
      </p:sp>
      <p:sp>
        <p:nvSpPr>
          <p:cNvPr id="806" name="Google Shape;806;p13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3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{{slide125_title}}</a:t>
            </a:r>
            <a:endParaRPr/>
          </a:p>
        </p:txBody>
      </p:sp>
      <p:sp>
        <p:nvSpPr>
          <p:cNvPr id="812" name="Google Shape;812;p13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3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{{slide126_title}}</a:t>
            </a:r>
            <a:endParaRPr/>
          </a:p>
        </p:txBody>
      </p:sp>
      <p:sp>
        <p:nvSpPr>
          <p:cNvPr id="818" name="Google Shape;818;p13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3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{{slide127_title}}</a:t>
            </a:r>
            <a:endParaRPr/>
          </a:p>
        </p:txBody>
      </p:sp>
      <p:sp>
        <p:nvSpPr>
          <p:cNvPr id="824" name="Google Shape;824;p13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4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{{slide128_title}}</a:t>
            </a:r>
            <a:endParaRPr/>
          </a:p>
        </p:txBody>
      </p:sp>
      <p:sp>
        <p:nvSpPr>
          <p:cNvPr id="830" name="Google Shape;830;p14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4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{{slide129_title}}</a:t>
            </a:r>
            <a:endParaRPr/>
          </a:p>
        </p:txBody>
      </p:sp>
      <p:sp>
        <p:nvSpPr>
          <p:cNvPr id="836" name="Google Shape;836;p14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{{slide129_bullet3}}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{{slide13_title}}</a:t>
            </a:r>
            <a:endParaRPr/>
          </a:p>
        </p:txBody>
      </p:sp>
      <p:sp>
        <p:nvSpPr>
          <p:cNvPr id="140" name="Google Shape;140;p2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{{slide130_title}}</a:t>
            </a:r>
            <a:endParaRPr/>
          </a:p>
        </p:txBody>
      </p:sp>
      <p:sp>
        <p:nvSpPr>
          <p:cNvPr id="842" name="Google Shape;842;p14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4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{{slide131_title}}</a:t>
            </a:r>
            <a:endParaRPr/>
          </a:p>
        </p:txBody>
      </p:sp>
      <p:sp>
        <p:nvSpPr>
          <p:cNvPr id="848" name="Google Shape;848;p14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4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{{slide132_title}}</a:t>
            </a:r>
            <a:endParaRPr/>
          </a:p>
        </p:txBody>
      </p:sp>
      <p:sp>
        <p:nvSpPr>
          <p:cNvPr id="854" name="Google Shape;854;p14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4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{{slide133_title}}</a:t>
            </a:r>
            <a:endParaRPr/>
          </a:p>
        </p:txBody>
      </p:sp>
      <p:sp>
        <p:nvSpPr>
          <p:cNvPr id="860" name="Google Shape;860;p14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4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{{slide134_title}}</a:t>
            </a:r>
            <a:endParaRPr/>
          </a:p>
        </p:txBody>
      </p:sp>
      <p:sp>
        <p:nvSpPr>
          <p:cNvPr id="866" name="Google Shape;866;p14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4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{{slide135_title}}</a:t>
            </a:r>
            <a:endParaRPr/>
          </a:p>
        </p:txBody>
      </p:sp>
      <p:sp>
        <p:nvSpPr>
          <p:cNvPr id="872" name="Google Shape;872;p14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4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{{slide136_title}}</a:t>
            </a:r>
            <a:endParaRPr/>
          </a:p>
        </p:txBody>
      </p:sp>
      <p:sp>
        <p:nvSpPr>
          <p:cNvPr id="878" name="Google Shape;878;p14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4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{{slide137_title}}</a:t>
            </a:r>
            <a:endParaRPr/>
          </a:p>
        </p:txBody>
      </p:sp>
      <p:sp>
        <p:nvSpPr>
          <p:cNvPr id="884" name="Google Shape;884;p14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5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{{slide138_title}}</a:t>
            </a:r>
            <a:endParaRPr/>
          </a:p>
        </p:txBody>
      </p:sp>
      <p:sp>
        <p:nvSpPr>
          <p:cNvPr id="890" name="Google Shape;890;p15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5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{{slide139_title}}</a:t>
            </a:r>
            <a:endParaRPr/>
          </a:p>
        </p:txBody>
      </p:sp>
      <p:sp>
        <p:nvSpPr>
          <p:cNvPr id="896" name="Google Shape;896;p15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{{slide139_bullet3}}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{{slide14_title}}</a:t>
            </a:r>
            <a:endParaRPr/>
          </a:p>
        </p:txBody>
      </p:sp>
      <p:sp>
        <p:nvSpPr>
          <p:cNvPr id="146" name="Google Shape;146;p2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5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{{slide140_title}}</a:t>
            </a:r>
            <a:endParaRPr/>
          </a:p>
        </p:txBody>
      </p:sp>
      <p:sp>
        <p:nvSpPr>
          <p:cNvPr id="902" name="Google Shape;902;p15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5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{{slide141_title}}</a:t>
            </a:r>
            <a:endParaRPr/>
          </a:p>
        </p:txBody>
      </p:sp>
      <p:sp>
        <p:nvSpPr>
          <p:cNvPr id="908" name="Google Shape;908;p15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5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{{slide142_title}}</a:t>
            </a:r>
            <a:endParaRPr/>
          </a:p>
        </p:txBody>
      </p:sp>
      <p:sp>
        <p:nvSpPr>
          <p:cNvPr id="914" name="Google Shape;914;p15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5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{{slide143_title}}</a:t>
            </a:r>
            <a:endParaRPr/>
          </a:p>
        </p:txBody>
      </p:sp>
      <p:sp>
        <p:nvSpPr>
          <p:cNvPr id="920" name="Google Shape;920;p15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5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{{slide144_title}}</a:t>
            </a:r>
            <a:endParaRPr/>
          </a:p>
        </p:txBody>
      </p:sp>
      <p:sp>
        <p:nvSpPr>
          <p:cNvPr id="926" name="Google Shape;926;p15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5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{{slide145_title}}</a:t>
            </a:r>
            <a:endParaRPr/>
          </a:p>
        </p:txBody>
      </p:sp>
      <p:sp>
        <p:nvSpPr>
          <p:cNvPr id="932" name="Google Shape;932;p15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5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{{slide146_title}}</a:t>
            </a:r>
            <a:endParaRPr/>
          </a:p>
        </p:txBody>
      </p:sp>
      <p:sp>
        <p:nvSpPr>
          <p:cNvPr id="938" name="Google Shape;938;p15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{{slide147_title}}</a:t>
            </a:r>
            <a:endParaRPr/>
          </a:p>
        </p:txBody>
      </p:sp>
      <p:sp>
        <p:nvSpPr>
          <p:cNvPr id="944" name="Google Shape;944;p15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6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{{slide148_title}}</a:t>
            </a:r>
            <a:endParaRPr/>
          </a:p>
        </p:txBody>
      </p:sp>
      <p:sp>
        <p:nvSpPr>
          <p:cNvPr id="950" name="Google Shape;950;p16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{{slide149_title}}</a:t>
            </a:r>
            <a:endParaRPr/>
          </a:p>
        </p:txBody>
      </p:sp>
      <p:sp>
        <p:nvSpPr>
          <p:cNvPr id="956" name="Google Shape;956;p16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{{slide149_bullet3}}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{{slide15_title}}</a:t>
            </a:r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6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{{slide150_title}}</a:t>
            </a:r>
            <a:endParaRPr/>
          </a:p>
        </p:txBody>
      </p:sp>
      <p:sp>
        <p:nvSpPr>
          <p:cNvPr id="962" name="Google Shape;962;p16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6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{{slide151_title}}</a:t>
            </a:r>
            <a:endParaRPr/>
          </a:p>
        </p:txBody>
      </p:sp>
      <p:sp>
        <p:nvSpPr>
          <p:cNvPr id="968" name="Google Shape;968;p16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{{slide152_title}}</a:t>
            </a:r>
            <a:endParaRPr/>
          </a:p>
        </p:txBody>
      </p:sp>
      <p:sp>
        <p:nvSpPr>
          <p:cNvPr id="974" name="Google Shape;974;p16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6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{{slide153_title}}</a:t>
            </a:r>
            <a:endParaRPr/>
          </a:p>
        </p:txBody>
      </p:sp>
      <p:sp>
        <p:nvSpPr>
          <p:cNvPr id="980" name="Google Shape;980;p16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6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{{slide154_title}}</a:t>
            </a:r>
            <a:endParaRPr/>
          </a:p>
        </p:txBody>
      </p:sp>
      <p:sp>
        <p:nvSpPr>
          <p:cNvPr id="986" name="Google Shape;986;p16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6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{{slide155_title}}</a:t>
            </a:r>
            <a:endParaRPr/>
          </a:p>
        </p:txBody>
      </p:sp>
      <p:sp>
        <p:nvSpPr>
          <p:cNvPr id="992" name="Google Shape;992;p16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6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{{slide156_title}}</a:t>
            </a:r>
            <a:endParaRPr/>
          </a:p>
        </p:txBody>
      </p:sp>
      <p:sp>
        <p:nvSpPr>
          <p:cNvPr id="998" name="Google Shape;998;p16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6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{{slide157_title}}</a:t>
            </a:r>
            <a:endParaRPr/>
          </a:p>
        </p:txBody>
      </p:sp>
      <p:sp>
        <p:nvSpPr>
          <p:cNvPr id="1004" name="Google Shape;1004;p16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7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{{slide158_title}}</a:t>
            </a:r>
            <a:endParaRPr/>
          </a:p>
        </p:txBody>
      </p:sp>
      <p:sp>
        <p:nvSpPr>
          <p:cNvPr id="1010" name="Google Shape;1010;p17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7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{{slide159_title}}</a:t>
            </a:r>
            <a:endParaRPr/>
          </a:p>
        </p:txBody>
      </p:sp>
      <p:sp>
        <p:nvSpPr>
          <p:cNvPr id="1016" name="Google Shape;1016;p17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{{slide159_bullet3}}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{{slide16_title}}</a:t>
            </a:r>
            <a:endParaRPr/>
          </a:p>
        </p:txBody>
      </p:sp>
      <p:sp>
        <p:nvSpPr>
          <p:cNvPr id="158" name="Google Shape;158;p2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7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{{slide160_title}}</a:t>
            </a:r>
            <a:endParaRPr/>
          </a:p>
        </p:txBody>
      </p:sp>
      <p:sp>
        <p:nvSpPr>
          <p:cNvPr id="1022" name="Google Shape;1022;p17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7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{{slide161_title}}</a:t>
            </a:r>
            <a:endParaRPr/>
          </a:p>
        </p:txBody>
      </p:sp>
      <p:sp>
        <p:nvSpPr>
          <p:cNvPr id="1028" name="Google Shape;1028;p17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7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{{slide162_title}}</a:t>
            </a:r>
            <a:endParaRPr/>
          </a:p>
        </p:txBody>
      </p:sp>
      <p:sp>
        <p:nvSpPr>
          <p:cNvPr id="1034" name="Google Shape;1034;p17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7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{{slide163_title}}</a:t>
            </a:r>
            <a:endParaRPr/>
          </a:p>
        </p:txBody>
      </p:sp>
      <p:sp>
        <p:nvSpPr>
          <p:cNvPr id="1040" name="Google Shape;1040;p17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7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{{slide164_title}}</a:t>
            </a:r>
            <a:endParaRPr/>
          </a:p>
        </p:txBody>
      </p:sp>
      <p:sp>
        <p:nvSpPr>
          <p:cNvPr id="1046" name="Google Shape;1046;p17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7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{{slide165_title}}</a:t>
            </a:r>
            <a:endParaRPr/>
          </a:p>
        </p:txBody>
      </p:sp>
      <p:sp>
        <p:nvSpPr>
          <p:cNvPr id="1052" name="Google Shape;1052;p17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7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{{slide166_title}}</a:t>
            </a:r>
            <a:endParaRPr/>
          </a:p>
        </p:txBody>
      </p:sp>
      <p:sp>
        <p:nvSpPr>
          <p:cNvPr id="1058" name="Google Shape;1058;p17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7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{{slide167_title}}</a:t>
            </a:r>
            <a:endParaRPr/>
          </a:p>
        </p:txBody>
      </p:sp>
      <p:sp>
        <p:nvSpPr>
          <p:cNvPr id="1064" name="Google Shape;1064;p17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8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{{slide168_title}}</a:t>
            </a:r>
            <a:endParaRPr/>
          </a:p>
        </p:txBody>
      </p:sp>
      <p:sp>
        <p:nvSpPr>
          <p:cNvPr id="1070" name="Google Shape;1070;p18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8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{{slide169_title}}</a:t>
            </a:r>
            <a:endParaRPr/>
          </a:p>
        </p:txBody>
      </p:sp>
      <p:sp>
        <p:nvSpPr>
          <p:cNvPr id="1076" name="Google Shape;1076;p18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{{slide169_bullet3}}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{{slide17_title}}</a:t>
            </a:r>
            <a:endParaRPr/>
          </a:p>
        </p:txBody>
      </p:sp>
      <p:sp>
        <p:nvSpPr>
          <p:cNvPr id="164" name="Google Shape;164;p2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8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{{slide170_title}}</a:t>
            </a:r>
            <a:endParaRPr/>
          </a:p>
        </p:txBody>
      </p:sp>
      <p:sp>
        <p:nvSpPr>
          <p:cNvPr id="1082" name="Google Shape;1082;p18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8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{{slide171_title}}</a:t>
            </a:r>
            <a:endParaRPr/>
          </a:p>
        </p:txBody>
      </p:sp>
      <p:sp>
        <p:nvSpPr>
          <p:cNvPr id="1088" name="Google Shape;1088;p18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8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{{slide172_title}}</a:t>
            </a:r>
            <a:endParaRPr/>
          </a:p>
        </p:txBody>
      </p:sp>
      <p:sp>
        <p:nvSpPr>
          <p:cNvPr id="1094" name="Google Shape;1094;p18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8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{{slide173_title}}</a:t>
            </a:r>
            <a:endParaRPr/>
          </a:p>
        </p:txBody>
      </p:sp>
      <p:sp>
        <p:nvSpPr>
          <p:cNvPr id="1100" name="Google Shape;1100;p18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8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{{slide174_title}}</a:t>
            </a:r>
            <a:endParaRPr/>
          </a:p>
        </p:txBody>
      </p:sp>
      <p:sp>
        <p:nvSpPr>
          <p:cNvPr id="1106" name="Google Shape;1106;p18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8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{{slide175_title}}</a:t>
            </a:r>
            <a:endParaRPr/>
          </a:p>
        </p:txBody>
      </p:sp>
      <p:sp>
        <p:nvSpPr>
          <p:cNvPr id="1112" name="Google Shape;1112;p18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8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{{slide176_title}}</a:t>
            </a:r>
            <a:endParaRPr/>
          </a:p>
        </p:txBody>
      </p:sp>
      <p:sp>
        <p:nvSpPr>
          <p:cNvPr id="1118" name="Google Shape;1118;p18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8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{{slide177_title}}</a:t>
            </a:r>
            <a:endParaRPr/>
          </a:p>
        </p:txBody>
      </p:sp>
      <p:sp>
        <p:nvSpPr>
          <p:cNvPr id="1124" name="Google Shape;1124;p18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9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{{slide178_title}}</a:t>
            </a:r>
            <a:endParaRPr/>
          </a:p>
        </p:txBody>
      </p:sp>
      <p:sp>
        <p:nvSpPr>
          <p:cNvPr id="1130" name="Google Shape;1130;p19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9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{{slide179_title}}</a:t>
            </a:r>
            <a:endParaRPr/>
          </a:p>
        </p:txBody>
      </p:sp>
      <p:sp>
        <p:nvSpPr>
          <p:cNvPr id="1136" name="Google Shape;1136;p19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{{slide179_bullet3}}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{{slide18_title}}</a:t>
            </a:r>
            <a:endParaRPr/>
          </a:p>
        </p:txBody>
      </p:sp>
      <p:sp>
        <p:nvSpPr>
          <p:cNvPr id="170" name="Google Shape;170;p3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9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{{slide180_title}}</a:t>
            </a:r>
            <a:endParaRPr/>
          </a:p>
        </p:txBody>
      </p:sp>
      <p:sp>
        <p:nvSpPr>
          <p:cNvPr id="1142" name="Google Shape;1142;p19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9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{{slide181_title}}</a:t>
            </a:r>
            <a:endParaRPr/>
          </a:p>
        </p:txBody>
      </p:sp>
      <p:sp>
        <p:nvSpPr>
          <p:cNvPr id="1148" name="Google Shape;1148;p19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9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{{slide182_title}}</a:t>
            </a:r>
            <a:endParaRPr/>
          </a:p>
        </p:txBody>
      </p:sp>
      <p:sp>
        <p:nvSpPr>
          <p:cNvPr id="1154" name="Google Shape;1154;p19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9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{{slide183_title}}</a:t>
            </a:r>
            <a:endParaRPr/>
          </a:p>
        </p:txBody>
      </p:sp>
      <p:sp>
        <p:nvSpPr>
          <p:cNvPr id="1160" name="Google Shape;1160;p19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9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{{slide184_title}}</a:t>
            </a:r>
            <a:endParaRPr/>
          </a:p>
        </p:txBody>
      </p:sp>
      <p:sp>
        <p:nvSpPr>
          <p:cNvPr id="1166" name="Google Shape;1166;p19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9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{{slide185_title}}</a:t>
            </a:r>
            <a:endParaRPr/>
          </a:p>
        </p:txBody>
      </p:sp>
      <p:sp>
        <p:nvSpPr>
          <p:cNvPr id="1172" name="Google Shape;1172;p19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9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{{slide186_title}}</a:t>
            </a:r>
            <a:endParaRPr/>
          </a:p>
        </p:txBody>
      </p:sp>
      <p:sp>
        <p:nvSpPr>
          <p:cNvPr id="1178" name="Google Shape;1178;p19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9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{{slide187_title}}</a:t>
            </a:r>
            <a:endParaRPr/>
          </a:p>
        </p:txBody>
      </p:sp>
      <p:sp>
        <p:nvSpPr>
          <p:cNvPr id="1184" name="Google Shape;1184;p19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20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{{slide188_title}}</a:t>
            </a:r>
            <a:endParaRPr/>
          </a:p>
        </p:txBody>
      </p:sp>
      <p:sp>
        <p:nvSpPr>
          <p:cNvPr id="1190" name="Google Shape;1190;p20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20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{{slide189_title}}</a:t>
            </a:r>
            <a:endParaRPr/>
          </a:p>
        </p:txBody>
      </p:sp>
      <p:sp>
        <p:nvSpPr>
          <p:cNvPr id="1196" name="Google Shape;1196;p20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{{slide189_bullet3}}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{{slide19_title}}</a:t>
            </a:r>
            <a:endParaRPr/>
          </a:p>
        </p:txBody>
      </p:sp>
      <p:sp>
        <p:nvSpPr>
          <p:cNvPr id="176" name="Google Shape;176;p3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20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{{slide190_title}}</a:t>
            </a:r>
            <a:endParaRPr/>
          </a:p>
        </p:txBody>
      </p:sp>
      <p:sp>
        <p:nvSpPr>
          <p:cNvPr id="1202" name="Google Shape;1202;p20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20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{{slide191_title}}</a:t>
            </a:r>
            <a:endParaRPr/>
          </a:p>
        </p:txBody>
      </p:sp>
      <p:sp>
        <p:nvSpPr>
          <p:cNvPr id="1208" name="Google Shape;1208;p20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20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{{slide192_title}}</a:t>
            </a:r>
            <a:endParaRPr/>
          </a:p>
        </p:txBody>
      </p:sp>
      <p:sp>
        <p:nvSpPr>
          <p:cNvPr id="1214" name="Google Shape;1214;p20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20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{{slide193_title}}</a:t>
            </a:r>
            <a:endParaRPr/>
          </a:p>
        </p:txBody>
      </p:sp>
      <p:sp>
        <p:nvSpPr>
          <p:cNvPr id="1220" name="Google Shape;1220;p20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20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{{slide194_title}}</a:t>
            </a:r>
            <a:endParaRPr/>
          </a:p>
        </p:txBody>
      </p:sp>
      <p:sp>
        <p:nvSpPr>
          <p:cNvPr id="1226" name="Google Shape;1226;p20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20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{{slide195_title}}</a:t>
            </a:r>
            <a:endParaRPr/>
          </a:p>
        </p:txBody>
      </p:sp>
      <p:sp>
        <p:nvSpPr>
          <p:cNvPr id="1232" name="Google Shape;1232;p20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20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{{slide196_title}}</a:t>
            </a:r>
            <a:endParaRPr/>
          </a:p>
        </p:txBody>
      </p:sp>
      <p:sp>
        <p:nvSpPr>
          <p:cNvPr id="1238" name="Google Shape;1238;p20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20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{{slide197_title}}</a:t>
            </a:r>
            <a:endParaRPr/>
          </a:p>
        </p:txBody>
      </p:sp>
      <p:sp>
        <p:nvSpPr>
          <p:cNvPr id="1244" name="Google Shape;1244;p20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21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{{slide198_title}}</a:t>
            </a:r>
            <a:endParaRPr/>
          </a:p>
        </p:txBody>
      </p:sp>
      <p:sp>
        <p:nvSpPr>
          <p:cNvPr id="1250" name="Google Shape;1250;p21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1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{{slide199_title}}</a:t>
            </a:r>
            <a:endParaRPr/>
          </a:p>
        </p:txBody>
      </p:sp>
      <p:sp>
        <p:nvSpPr>
          <p:cNvPr id="1256" name="Google Shape;1256;p21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{{slide199_bullet3}}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{{slide2_title}}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{{slide20_title}}</a:t>
            </a:r>
            <a:endParaRPr/>
          </a:p>
        </p:txBody>
      </p:sp>
      <p:sp>
        <p:nvSpPr>
          <p:cNvPr id="182" name="Google Shape;182;p3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21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{{slide200_title}}</a:t>
            </a:r>
            <a:endParaRPr/>
          </a:p>
        </p:txBody>
      </p:sp>
      <p:sp>
        <p:nvSpPr>
          <p:cNvPr id="1262" name="Google Shape;1262;p21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21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{{slide201_title}}</a:t>
            </a:r>
            <a:endParaRPr/>
          </a:p>
        </p:txBody>
      </p:sp>
      <p:sp>
        <p:nvSpPr>
          <p:cNvPr id="1268" name="Google Shape;1268;p21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2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{{slide202_title}}</a:t>
            </a:r>
            <a:endParaRPr/>
          </a:p>
        </p:txBody>
      </p:sp>
      <p:sp>
        <p:nvSpPr>
          <p:cNvPr id="1274" name="Google Shape;1274;p21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2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{{slide203_title}}</a:t>
            </a:r>
            <a:endParaRPr/>
          </a:p>
        </p:txBody>
      </p:sp>
      <p:sp>
        <p:nvSpPr>
          <p:cNvPr id="1280" name="Google Shape;1280;p21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2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{{slide204_title}}</a:t>
            </a:r>
            <a:endParaRPr/>
          </a:p>
        </p:txBody>
      </p:sp>
      <p:sp>
        <p:nvSpPr>
          <p:cNvPr id="1286" name="Google Shape;1286;p21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{{slide205_title}}</a:t>
            </a:r>
            <a:endParaRPr/>
          </a:p>
        </p:txBody>
      </p:sp>
      <p:sp>
        <p:nvSpPr>
          <p:cNvPr id="1292" name="Google Shape;1292;p21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2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{{slide206_title}}</a:t>
            </a:r>
            <a:endParaRPr/>
          </a:p>
        </p:txBody>
      </p:sp>
      <p:sp>
        <p:nvSpPr>
          <p:cNvPr id="1298" name="Google Shape;1298;p21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{{slide207_title}}</a:t>
            </a:r>
            <a:endParaRPr/>
          </a:p>
        </p:txBody>
      </p:sp>
      <p:sp>
        <p:nvSpPr>
          <p:cNvPr id="1304" name="Google Shape;1304;p21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2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{{slide208_title}}</a:t>
            </a:r>
            <a:endParaRPr/>
          </a:p>
        </p:txBody>
      </p:sp>
      <p:sp>
        <p:nvSpPr>
          <p:cNvPr id="1310" name="Google Shape;1310;p22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2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{{slide209_title}}</a:t>
            </a:r>
            <a:endParaRPr/>
          </a:p>
        </p:txBody>
      </p:sp>
      <p:sp>
        <p:nvSpPr>
          <p:cNvPr id="1316" name="Google Shape;1316;p22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{{slide209_bullet3}}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{{slide21_title}}</a:t>
            </a:r>
            <a:endParaRPr/>
          </a:p>
        </p:txBody>
      </p:sp>
      <p:sp>
        <p:nvSpPr>
          <p:cNvPr id="188" name="Google Shape;188;p3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{{slide210_title}}</a:t>
            </a:r>
            <a:endParaRPr/>
          </a:p>
        </p:txBody>
      </p:sp>
      <p:sp>
        <p:nvSpPr>
          <p:cNvPr id="1322" name="Google Shape;1322;p22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{{slide211_title}}</a:t>
            </a:r>
            <a:endParaRPr/>
          </a:p>
        </p:txBody>
      </p:sp>
      <p:sp>
        <p:nvSpPr>
          <p:cNvPr id="1328" name="Google Shape;1328;p22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2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{{slide212_title}}</a:t>
            </a:r>
            <a:endParaRPr/>
          </a:p>
        </p:txBody>
      </p:sp>
      <p:sp>
        <p:nvSpPr>
          <p:cNvPr id="1334" name="Google Shape;1334;p22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2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{{slide213_title}}</a:t>
            </a:r>
            <a:endParaRPr/>
          </a:p>
        </p:txBody>
      </p:sp>
      <p:sp>
        <p:nvSpPr>
          <p:cNvPr id="1340" name="Google Shape;1340;p22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2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{{slide214_title}}</a:t>
            </a:r>
            <a:endParaRPr/>
          </a:p>
        </p:txBody>
      </p:sp>
      <p:sp>
        <p:nvSpPr>
          <p:cNvPr id="1346" name="Google Shape;1346;p22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2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{{slide215_title}}</a:t>
            </a:r>
            <a:endParaRPr/>
          </a:p>
        </p:txBody>
      </p:sp>
      <p:sp>
        <p:nvSpPr>
          <p:cNvPr id="1352" name="Google Shape;1352;p22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2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{{slide216_title}}</a:t>
            </a:r>
            <a:endParaRPr/>
          </a:p>
        </p:txBody>
      </p:sp>
      <p:sp>
        <p:nvSpPr>
          <p:cNvPr id="1358" name="Google Shape;1358;p22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2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{{slide217_title}}</a:t>
            </a:r>
            <a:endParaRPr/>
          </a:p>
        </p:txBody>
      </p:sp>
      <p:sp>
        <p:nvSpPr>
          <p:cNvPr id="1364" name="Google Shape;1364;p22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23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{{slide218_title}}</a:t>
            </a:r>
            <a:endParaRPr/>
          </a:p>
        </p:txBody>
      </p:sp>
      <p:sp>
        <p:nvSpPr>
          <p:cNvPr id="1370" name="Google Shape;1370;p23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2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{{slide219_title}}</a:t>
            </a:r>
            <a:endParaRPr/>
          </a:p>
        </p:txBody>
      </p:sp>
      <p:sp>
        <p:nvSpPr>
          <p:cNvPr id="1376" name="Google Shape;1376;p23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{{slide219_bullet3}}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{{slide22_title}}</a:t>
            </a:r>
            <a:endParaRPr/>
          </a:p>
        </p:txBody>
      </p:sp>
      <p:sp>
        <p:nvSpPr>
          <p:cNvPr id="194" name="Google Shape;194;p3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23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{{slide220_title}}</a:t>
            </a:r>
            <a:endParaRPr/>
          </a:p>
        </p:txBody>
      </p:sp>
      <p:sp>
        <p:nvSpPr>
          <p:cNvPr id="1382" name="Google Shape;1382;p23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3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{{slide221_title}}</a:t>
            </a:r>
            <a:endParaRPr/>
          </a:p>
        </p:txBody>
      </p:sp>
      <p:sp>
        <p:nvSpPr>
          <p:cNvPr id="1388" name="Google Shape;1388;p23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23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{{slide222_title}}</a:t>
            </a:r>
            <a:endParaRPr/>
          </a:p>
        </p:txBody>
      </p:sp>
      <p:sp>
        <p:nvSpPr>
          <p:cNvPr id="1394" name="Google Shape;1394;p23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23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{{slide223_title}}</a:t>
            </a:r>
            <a:endParaRPr/>
          </a:p>
        </p:txBody>
      </p:sp>
      <p:sp>
        <p:nvSpPr>
          <p:cNvPr id="1400" name="Google Shape;1400;p23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23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{{slide224_title}}</a:t>
            </a:r>
            <a:endParaRPr/>
          </a:p>
        </p:txBody>
      </p:sp>
      <p:sp>
        <p:nvSpPr>
          <p:cNvPr id="1406" name="Google Shape;1406;p23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3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{{slide225_title}}</a:t>
            </a:r>
            <a:endParaRPr/>
          </a:p>
        </p:txBody>
      </p:sp>
      <p:sp>
        <p:nvSpPr>
          <p:cNvPr id="1412" name="Google Shape;1412;p23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23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{{slide226_title}}</a:t>
            </a:r>
            <a:endParaRPr/>
          </a:p>
        </p:txBody>
      </p:sp>
      <p:sp>
        <p:nvSpPr>
          <p:cNvPr id="1418" name="Google Shape;1418;p23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23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{{slide227_title}}</a:t>
            </a:r>
            <a:endParaRPr/>
          </a:p>
        </p:txBody>
      </p:sp>
      <p:sp>
        <p:nvSpPr>
          <p:cNvPr id="1424" name="Google Shape;1424;p23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4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{{slide228_title}}</a:t>
            </a:r>
            <a:endParaRPr/>
          </a:p>
        </p:txBody>
      </p:sp>
      <p:sp>
        <p:nvSpPr>
          <p:cNvPr id="1430" name="Google Shape;1430;p24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4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{{slide229_title}}</a:t>
            </a:r>
            <a:endParaRPr/>
          </a:p>
        </p:txBody>
      </p:sp>
      <p:sp>
        <p:nvSpPr>
          <p:cNvPr id="1436" name="Google Shape;1436;p24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{{slide229_bullet3}}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{{slide23_title}}</a:t>
            </a:r>
            <a:endParaRPr/>
          </a:p>
        </p:txBody>
      </p:sp>
      <p:sp>
        <p:nvSpPr>
          <p:cNvPr id="200" name="Google Shape;200;p3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4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{{slide230_title}}</a:t>
            </a:r>
            <a:endParaRPr/>
          </a:p>
        </p:txBody>
      </p:sp>
      <p:sp>
        <p:nvSpPr>
          <p:cNvPr id="1442" name="Google Shape;1442;p24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4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{{slide231_title}}</a:t>
            </a:r>
            <a:endParaRPr/>
          </a:p>
        </p:txBody>
      </p:sp>
      <p:sp>
        <p:nvSpPr>
          <p:cNvPr id="1448" name="Google Shape;1448;p24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4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{{slide232_title}}</a:t>
            </a:r>
            <a:endParaRPr/>
          </a:p>
        </p:txBody>
      </p:sp>
      <p:sp>
        <p:nvSpPr>
          <p:cNvPr id="1454" name="Google Shape;1454;p24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4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{{slide233_title}}</a:t>
            </a:r>
            <a:endParaRPr/>
          </a:p>
        </p:txBody>
      </p:sp>
      <p:sp>
        <p:nvSpPr>
          <p:cNvPr id="1460" name="Google Shape;1460;p24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4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{{slide234_title}}</a:t>
            </a:r>
            <a:endParaRPr/>
          </a:p>
        </p:txBody>
      </p:sp>
      <p:sp>
        <p:nvSpPr>
          <p:cNvPr id="1466" name="Google Shape;1466;p24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4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{{slide235_title}}</a:t>
            </a:r>
            <a:endParaRPr/>
          </a:p>
        </p:txBody>
      </p:sp>
      <p:sp>
        <p:nvSpPr>
          <p:cNvPr id="1472" name="Google Shape;1472;p24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4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{{slide236_title}}</a:t>
            </a:r>
            <a:endParaRPr/>
          </a:p>
        </p:txBody>
      </p:sp>
      <p:sp>
        <p:nvSpPr>
          <p:cNvPr id="1478" name="Google Shape;1478;p24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24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{{slide237_title}}</a:t>
            </a:r>
            <a:endParaRPr/>
          </a:p>
        </p:txBody>
      </p:sp>
      <p:sp>
        <p:nvSpPr>
          <p:cNvPr id="1484" name="Google Shape;1484;p24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25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{{slide238_title}}</a:t>
            </a:r>
            <a:endParaRPr/>
          </a:p>
        </p:txBody>
      </p:sp>
      <p:sp>
        <p:nvSpPr>
          <p:cNvPr id="1490" name="Google Shape;1490;p25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5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{{slide239_title}}</a:t>
            </a:r>
            <a:endParaRPr/>
          </a:p>
        </p:txBody>
      </p:sp>
      <p:sp>
        <p:nvSpPr>
          <p:cNvPr id="1496" name="Google Shape;1496;p25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{{slide239_bullet3}}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{{slide24_title}}</a:t>
            </a:r>
            <a:endParaRPr/>
          </a:p>
        </p:txBody>
      </p:sp>
      <p:sp>
        <p:nvSpPr>
          <p:cNvPr id="206" name="Google Shape;206;p3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25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{{slide240_title}}</a:t>
            </a:r>
            <a:endParaRPr/>
          </a:p>
        </p:txBody>
      </p:sp>
      <p:sp>
        <p:nvSpPr>
          <p:cNvPr id="1502" name="Google Shape;1502;p25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25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{{slide241_title}}</a:t>
            </a:r>
            <a:endParaRPr/>
          </a:p>
        </p:txBody>
      </p:sp>
      <p:sp>
        <p:nvSpPr>
          <p:cNvPr id="1508" name="Google Shape;1508;p25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25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{{slide242_title}}</a:t>
            </a:r>
            <a:endParaRPr/>
          </a:p>
        </p:txBody>
      </p:sp>
      <p:sp>
        <p:nvSpPr>
          <p:cNvPr id="1514" name="Google Shape;1514;p25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25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{{slide243_title}}</a:t>
            </a:r>
            <a:endParaRPr/>
          </a:p>
        </p:txBody>
      </p:sp>
      <p:sp>
        <p:nvSpPr>
          <p:cNvPr id="1520" name="Google Shape;1520;p25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25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{{slide244_title}}</a:t>
            </a:r>
            <a:endParaRPr/>
          </a:p>
        </p:txBody>
      </p:sp>
      <p:sp>
        <p:nvSpPr>
          <p:cNvPr id="1526" name="Google Shape;1526;p25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25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{{slide245_title}}</a:t>
            </a:r>
            <a:endParaRPr/>
          </a:p>
        </p:txBody>
      </p:sp>
      <p:sp>
        <p:nvSpPr>
          <p:cNvPr id="1532" name="Google Shape;1532;p25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25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{{slide246_title}}</a:t>
            </a:r>
            <a:endParaRPr/>
          </a:p>
        </p:txBody>
      </p:sp>
      <p:sp>
        <p:nvSpPr>
          <p:cNvPr id="1538" name="Google Shape;1538;p25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5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{{slide247_title}}</a:t>
            </a:r>
            <a:endParaRPr/>
          </a:p>
        </p:txBody>
      </p:sp>
      <p:sp>
        <p:nvSpPr>
          <p:cNvPr id="1544" name="Google Shape;1544;p25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26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{{slide248_title}}</a:t>
            </a:r>
            <a:endParaRPr/>
          </a:p>
        </p:txBody>
      </p:sp>
      <p:sp>
        <p:nvSpPr>
          <p:cNvPr id="1550" name="Google Shape;1550;p26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26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{{slide249_title}}</a:t>
            </a:r>
            <a:endParaRPr/>
          </a:p>
        </p:txBody>
      </p:sp>
      <p:sp>
        <p:nvSpPr>
          <p:cNvPr id="1556" name="Google Shape;1556;p26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{{slide249_bullet3}}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{{slide25_title}}</a:t>
            </a:r>
            <a:endParaRPr/>
          </a:p>
        </p:txBody>
      </p:sp>
      <p:sp>
        <p:nvSpPr>
          <p:cNvPr id="212" name="Google Shape;212;p3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6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{{slide250_title}}</a:t>
            </a:r>
            <a:endParaRPr/>
          </a:p>
        </p:txBody>
      </p:sp>
      <p:sp>
        <p:nvSpPr>
          <p:cNvPr id="1562" name="Google Shape;1562;p26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{{slide250_bullet1}}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{{slide250_bullet2}}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{{slide250_bullet3}}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{{slide26_title}}</a:t>
            </a:r>
            <a:endParaRPr/>
          </a:p>
        </p:txBody>
      </p:sp>
      <p:sp>
        <p:nvSpPr>
          <p:cNvPr id="218" name="Google Shape;218;p3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{{slide27_title}}</a:t>
            </a:r>
            <a:endParaRPr/>
          </a:p>
        </p:txBody>
      </p:sp>
      <p:sp>
        <p:nvSpPr>
          <p:cNvPr id="224" name="Google Shape;224;p3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{{slide28_title}}</a:t>
            </a:r>
            <a:endParaRPr/>
          </a:p>
        </p:txBody>
      </p:sp>
      <p:sp>
        <p:nvSpPr>
          <p:cNvPr id="230" name="Google Shape;230;p4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{{slide29_title}}</a:t>
            </a:r>
            <a:endParaRPr/>
          </a:p>
        </p:txBody>
      </p:sp>
      <p:sp>
        <p:nvSpPr>
          <p:cNvPr id="236" name="Google Shape;236;p4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{{slide29_bullet3}}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{{slide3_title}}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{{slide30_title}}</a:t>
            </a:r>
            <a:endParaRPr/>
          </a:p>
        </p:txBody>
      </p:sp>
      <p:sp>
        <p:nvSpPr>
          <p:cNvPr id="242" name="Google Shape;242;p4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{{slide31_title}}</a:t>
            </a:r>
            <a:endParaRPr/>
          </a:p>
        </p:txBody>
      </p:sp>
      <p:sp>
        <p:nvSpPr>
          <p:cNvPr id="248" name="Google Shape;248;p4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{{slide32_title}}</a:t>
            </a:r>
            <a:endParaRPr/>
          </a:p>
        </p:txBody>
      </p:sp>
      <p:sp>
        <p:nvSpPr>
          <p:cNvPr id="254" name="Google Shape;254;p4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{{slide33_title}}</a:t>
            </a:r>
            <a:endParaRPr/>
          </a:p>
        </p:txBody>
      </p:sp>
      <p:sp>
        <p:nvSpPr>
          <p:cNvPr id="260" name="Google Shape;260;p4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{{slide34_title}}</a:t>
            </a:r>
            <a:endParaRPr/>
          </a:p>
        </p:txBody>
      </p:sp>
      <p:sp>
        <p:nvSpPr>
          <p:cNvPr id="266" name="Google Shape;266;p4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{{slide35_title}}</a:t>
            </a:r>
            <a:endParaRPr/>
          </a:p>
        </p:txBody>
      </p:sp>
      <p:sp>
        <p:nvSpPr>
          <p:cNvPr id="272" name="Google Shape;272;p4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{{slide36_title}}</a:t>
            </a:r>
            <a:endParaRPr/>
          </a:p>
        </p:txBody>
      </p:sp>
      <p:sp>
        <p:nvSpPr>
          <p:cNvPr id="278" name="Google Shape;278;p4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{{slide37_title}}</a:t>
            </a:r>
            <a:endParaRPr/>
          </a:p>
        </p:txBody>
      </p:sp>
      <p:sp>
        <p:nvSpPr>
          <p:cNvPr id="284" name="Google Shape;284;p4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{{slide38_title}}</a:t>
            </a:r>
            <a:endParaRPr/>
          </a:p>
        </p:txBody>
      </p:sp>
      <p:sp>
        <p:nvSpPr>
          <p:cNvPr id="290" name="Google Shape;290;p5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{{slide39_title}}</a:t>
            </a:r>
            <a:endParaRPr/>
          </a:p>
        </p:txBody>
      </p:sp>
      <p:sp>
        <p:nvSpPr>
          <p:cNvPr id="296" name="Google Shape;296;p5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{{slide39_bullet3}}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{{slide4_title}}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{{slide40_title}}</a:t>
            </a:r>
            <a:endParaRPr/>
          </a:p>
        </p:txBody>
      </p:sp>
      <p:sp>
        <p:nvSpPr>
          <p:cNvPr id="302" name="Google Shape;302;p5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{{slide41_title}}</a:t>
            </a:r>
            <a:endParaRPr/>
          </a:p>
        </p:txBody>
      </p:sp>
      <p:sp>
        <p:nvSpPr>
          <p:cNvPr id="308" name="Google Shape;308;p5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{{slide42_title}}</a:t>
            </a:r>
            <a:endParaRPr/>
          </a:p>
        </p:txBody>
      </p:sp>
      <p:sp>
        <p:nvSpPr>
          <p:cNvPr id="314" name="Google Shape;314;p5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{{slide43_title}}</a:t>
            </a:r>
            <a:endParaRPr/>
          </a:p>
        </p:txBody>
      </p:sp>
      <p:sp>
        <p:nvSpPr>
          <p:cNvPr id="320" name="Google Shape;320;p5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{{slide44_title}}</a:t>
            </a:r>
            <a:endParaRPr/>
          </a:p>
        </p:txBody>
      </p:sp>
      <p:sp>
        <p:nvSpPr>
          <p:cNvPr id="326" name="Google Shape;326;p5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{{slide45_title}}</a:t>
            </a:r>
            <a:endParaRPr/>
          </a:p>
        </p:txBody>
      </p:sp>
      <p:sp>
        <p:nvSpPr>
          <p:cNvPr id="332" name="Google Shape;332;p5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{{slide46_title}}</a:t>
            </a:r>
            <a:endParaRPr/>
          </a:p>
        </p:txBody>
      </p:sp>
      <p:sp>
        <p:nvSpPr>
          <p:cNvPr id="338" name="Google Shape;338;p5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{{slide47_title}}</a:t>
            </a:r>
            <a:endParaRPr/>
          </a:p>
        </p:txBody>
      </p:sp>
      <p:sp>
        <p:nvSpPr>
          <p:cNvPr id="344" name="Google Shape;344;p5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{{slide48_title}}</a:t>
            </a:r>
            <a:endParaRPr/>
          </a:p>
        </p:txBody>
      </p:sp>
      <p:sp>
        <p:nvSpPr>
          <p:cNvPr id="350" name="Google Shape;350;p6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{{slide49_title}}</a:t>
            </a:r>
            <a:endParaRPr/>
          </a:p>
        </p:txBody>
      </p:sp>
      <p:sp>
        <p:nvSpPr>
          <p:cNvPr id="356" name="Google Shape;356;p6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{{slide49_bullet3}}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{{slide5_title}}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{{slide50_title}}</a:t>
            </a:r>
            <a:endParaRPr/>
          </a:p>
        </p:txBody>
      </p:sp>
      <p:sp>
        <p:nvSpPr>
          <p:cNvPr id="362" name="Google Shape;362;p6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{{slide51_title}}</a:t>
            </a:r>
            <a:endParaRPr/>
          </a:p>
        </p:txBody>
      </p:sp>
      <p:sp>
        <p:nvSpPr>
          <p:cNvPr id="368" name="Google Shape;368;p6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{{slide52_title}}</a:t>
            </a:r>
            <a:endParaRPr/>
          </a:p>
        </p:txBody>
      </p:sp>
      <p:sp>
        <p:nvSpPr>
          <p:cNvPr id="374" name="Google Shape;374;p6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{{slide53_title}}</a:t>
            </a:r>
            <a:endParaRPr/>
          </a:p>
        </p:txBody>
      </p:sp>
      <p:sp>
        <p:nvSpPr>
          <p:cNvPr id="380" name="Google Shape;380;p6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{{slide54_title}}</a:t>
            </a:r>
            <a:endParaRPr/>
          </a:p>
        </p:txBody>
      </p:sp>
      <p:sp>
        <p:nvSpPr>
          <p:cNvPr id="386" name="Google Shape;386;p6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{{slide55_title}}</a:t>
            </a:r>
            <a:endParaRPr/>
          </a:p>
        </p:txBody>
      </p:sp>
      <p:sp>
        <p:nvSpPr>
          <p:cNvPr id="392" name="Google Shape;392;p6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{{slide56_title}}</a:t>
            </a:r>
            <a:endParaRPr/>
          </a:p>
        </p:txBody>
      </p:sp>
      <p:sp>
        <p:nvSpPr>
          <p:cNvPr id="398" name="Google Shape;398;p6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{{slide57_title}}</a:t>
            </a:r>
            <a:endParaRPr/>
          </a:p>
        </p:txBody>
      </p:sp>
      <p:sp>
        <p:nvSpPr>
          <p:cNvPr id="404" name="Google Shape;404;p6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{{slide58_title}}</a:t>
            </a:r>
            <a:endParaRPr/>
          </a:p>
        </p:txBody>
      </p:sp>
      <p:sp>
        <p:nvSpPr>
          <p:cNvPr id="410" name="Google Shape;410;p7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{{slide59_title}}</a:t>
            </a:r>
            <a:endParaRPr/>
          </a:p>
        </p:txBody>
      </p:sp>
      <p:sp>
        <p:nvSpPr>
          <p:cNvPr id="416" name="Google Shape;416;p7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{{slide59_bullet3}}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{{slide6_title}}</a:t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{{slide60_title}}</a:t>
            </a:r>
            <a:endParaRPr/>
          </a:p>
        </p:txBody>
      </p:sp>
      <p:sp>
        <p:nvSpPr>
          <p:cNvPr id="422" name="Google Shape;422;p7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{{slide61_title}}</a:t>
            </a:r>
            <a:endParaRPr/>
          </a:p>
        </p:txBody>
      </p:sp>
      <p:sp>
        <p:nvSpPr>
          <p:cNvPr id="428" name="Google Shape;428;p7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{{slide62_title}}</a:t>
            </a:r>
            <a:endParaRPr/>
          </a:p>
        </p:txBody>
      </p:sp>
      <p:sp>
        <p:nvSpPr>
          <p:cNvPr id="434" name="Google Shape;434;p7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{{slide63_title}}</a:t>
            </a:r>
            <a:endParaRPr/>
          </a:p>
        </p:txBody>
      </p:sp>
      <p:sp>
        <p:nvSpPr>
          <p:cNvPr id="440" name="Google Shape;440;p7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{{slide64_title}}</a:t>
            </a:r>
            <a:endParaRPr/>
          </a:p>
        </p:txBody>
      </p:sp>
      <p:sp>
        <p:nvSpPr>
          <p:cNvPr id="446" name="Google Shape;446;p7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{{slide65_title}}</a:t>
            </a:r>
            <a:endParaRPr/>
          </a:p>
        </p:txBody>
      </p:sp>
      <p:sp>
        <p:nvSpPr>
          <p:cNvPr id="452" name="Google Shape;452;p7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{{slide66_title}}</a:t>
            </a:r>
            <a:endParaRPr/>
          </a:p>
        </p:txBody>
      </p:sp>
      <p:sp>
        <p:nvSpPr>
          <p:cNvPr id="458" name="Google Shape;458;p7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{{slide67_title}}</a:t>
            </a:r>
            <a:endParaRPr/>
          </a:p>
        </p:txBody>
      </p:sp>
      <p:sp>
        <p:nvSpPr>
          <p:cNvPr id="464" name="Google Shape;464;p7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{{slide68_title}}</a:t>
            </a:r>
            <a:endParaRPr/>
          </a:p>
        </p:txBody>
      </p:sp>
      <p:sp>
        <p:nvSpPr>
          <p:cNvPr id="470" name="Google Shape;470;p8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{{slide69_title}}</a:t>
            </a:r>
            <a:endParaRPr/>
          </a:p>
        </p:txBody>
      </p:sp>
      <p:sp>
        <p:nvSpPr>
          <p:cNvPr id="476" name="Google Shape;476;p8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{{slide69_bullet3}}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{{slide7_title}}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{{slide70_title}}</a:t>
            </a:r>
            <a:endParaRPr/>
          </a:p>
        </p:txBody>
      </p:sp>
      <p:sp>
        <p:nvSpPr>
          <p:cNvPr id="482" name="Google Shape;482;p8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{{slide71_title}}</a:t>
            </a:r>
            <a:endParaRPr/>
          </a:p>
        </p:txBody>
      </p:sp>
      <p:sp>
        <p:nvSpPr>
          <p:cNvPr id="488" name="Google Shape;488;p8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{{slide72_title}}</a:t>
            </a:r>
            <a:endParaRPr/>
          </a:p>
        </p:txBody>
      </p:sp>
      <p:sp>
        <p:nvSpPr>
          <p:cNvPr id="494" name="Google Shape;494;p8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{{slide73_title}}</a:t>
            </a:r>
            <a:endParaRPr/>
          </a:p>
        </p:txBody>
      </p:sp>
      <p:sp>
        <p:nvSpPr>
          <p:cNvPr id="500" name="Google Shape;500;p8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{{slide74_title}}</a:t>
            </a:r>
            <a:endParaRPr/>
          </a:p>
        </p:txBody>
      </p:sp>
      <p:sp>
        <p:nvSpPr>
          <p:cNvPr id="506" name="Google Shape;506;p8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{{slide75_title}}</a:t>
            </a:r>
            <a:endParaRPr/>
          </a:p>
        </p:txBody>
      </p:sp>
      <p:sp>
        <p:nvSpPr>
          <p:cNvPr id="512" name="Google Shape;512;p8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{{slide76_title}}</a:t>
            </a:r>
            <a:endParaRPr/>
          </a:p>
        </p:txBody>
      </p:sp>
      <p:sp>
        <p:nvSpPr>
          <p:cNvPr id="518" name="Google Shape;518;p8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{{slide77_title}}</a:t>
            </a:r>
            <a:endParaRPr/>
          </a:p>
        </p:txBody>
      </p:sp>
      <p:sp>
        <p:nvSpPr>
          <p:cNvPr id="524" name="Google Shape;524;p8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{{slide78_title}}</a:t>
            </a:r>
            <a:endParaRPr/>
          </a:p>
        </p:txBody>
      </p:sp>
      <p:sp>
        <p:nvSpPr>
          <p:cNvPr id="530" name="Google Shape;530;p9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{{slide79_title}}</a:t>
            </a:r>
            <a:endParaRPr/>
          </a:p>
        </p:txBody>
      </p:sp>
      <p:sp>
        <p:nvSpPr>
          <p:cNvPr id="536" name="Google Shape;536;p9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{{slide79_bullet3}}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{{slide8_title}}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{{slide80_title}}</a:t>
            </a:r>
            <a:endParaRPr/>
          </a:p>
        </p:txBody>
      </p:sp>
      <p:sp>
        <p:nvSpPr>
          <p:cNvPr id="542" name="Google Shape;542;p9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{{slide81_title}}</a:t>
            </a:r>
            <a:endParaRPr/>
          </a:p>
        </p:txBody>
      </p:sp>
      <p:sp>
        <p:nvSpPr>
          <p:cNvPr id="548" name="Google Shape;548;p9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{{slide82_title}}</a:t>
            </a:r>
            <a:endParaRPr/>
          </a:p>
        </p:txBody>
      </p:sp>
      <p:sp>
        <p:nvSpPr>
          <p:cNvPr id="554" name="Google Shape;554;p9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{{slide83_title}}</a:t>
            </a:r>
            <a:endParaRPr/>
          </a:p>
        </p:txBody>
      </p:sp>
      <p:sp>
        <p:nvSpPr>
          <p:cNvPr id="560" name="Google Shape;560;p9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{{slide84_title}}</a:t>
            </a:r>
            <a:endParaRPr/>
          </a:p>
        </p:txBody>
      </p:sp>
      <p:sp>
        <p:nvSpPr>
          <p:cNvPr id="566" name="Google Shape;566;p9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{{slide85_title}}</a:t>
            </a:r>
            <a:endParaRPr/>
          </a:p>
        </p:txBody>
      </p:sp>
      <p:sp>
        <p:nvSpPr>
          <p:cNvPr id="572" name="Google Shape;572;p9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{{slide86_title}}</a:t>
            </a:r>
            <a:endParaRPr/>
          </a:p>
        </p:txBody>
      </p:sp>
      <p:sp>
        <p:nvSpPr>
          <p:cNvPr id="578" name="Google Shape;578;p9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{{slide87_title}}</a:t>
            </a:r>
            <a:endParaRPr/>
          </a:p>
        </p:txBody>
      </p:sp>
      <p:sp>
        <p:nvSpPr>
          <p:cNvPr id="584" name="Google Shape;584;p9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0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{{slide88_title}}</a:t>
            </a:r>
            <a:endParaRPr/>
          </a:p>
        </p:txBody>
      </p:sp>
      <p:sp>
        <p:nvSpPr>
          <p:cNvPr id="590" name="Google Shape;590;p10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0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{{slide89_title}}</a:t>
            </a:r>
            <a:endParaRPr/>
          </a:p>
        </p:txBody>
      </p:sp>
      <p:sp>
        <p:nvSpPr>
          <p:cNvPr id="596" name="Google Shape;596;p10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{{slide89_bullet3}}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{{slide9_title}}</a:t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0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{{slide90_title}}</a:t>
            </a:r>
            <a:endParaRPr/>
          </a:p>
        </p:txBody>
      </p:sp>
      <p:sp>
        <p:nvSpPr>
          <p:cNvPr id="602" name="Google Shape;602;p102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{{slide90_bullet1}}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{{slide90_bullet2}}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{{slide90_bullet3}}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{{slide91_title}}</a:t>
            </a:r>
            <a:endParaRPr/>
          </a:p>
        </p:txBody>
      </p:sp>
      <p:sp>
        <p:nvSpPr>
          <p:cNvPr id="608" name="Google Shape;608;p103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{{slide91_bullet1}}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{{slide91_bullet2}}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{{slide91_bullet3}}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{{slide92_title}}</a:t>
            </a:r>
            <a:endParaRPr/>
          </a:p>
        </p:txBody>
      </p:sp>
      <p:sp>
        <p:nvSpPr>
          <p:cNvPr id="614" name="Google Shape;614;p104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{{slide92_bullet1}}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{{slide92_bullet2}}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{{slide92_bullet3}}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0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{{slide93_title}}</a:t>
            </a:r>
            <a:endParaRPr/>
          </a:p>
        </p:txBody>
      </p:sp>
      <p:sp>
        <p:nvSpPr>
          <p:cNvPr id="620" name="Google Shape;620;p105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{{slide93_bullet1}}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{{slide93_bullet2}}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{{slide93_bullet3}}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{{slide94_title}}</a:t>
            </a:r>
            <a:endParaRPr/>
          </a:p>
        </p:txBody>
      </p:sp>
      <p:sp>
        <p:nvSpPr>
          <p:cNvPr id="626" name="Google Shape;626;p106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{{slide94_bullet1}}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{{slide94_bullet2}}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{{slide94_bullet3}}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0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{{slide95_title}}</a:t>
            </a:r>
            <a:endParaRPr/>
          </a:p>
        </p:txBody>
      </p:sp>
      <p:sp>
        <p:nvSpPr>
          <p:cNvPr id="632" name="Google Shape;632;p107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{{slide95_bullet1}}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{{slide95_bullet2}}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{{slide95_bullet3}}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{{slide96_title}}</a:t>
            </a:r>
            <a:endParaRPr/>
          </a:p>
        </p:txBody>
      </p:sp>
      <p:sp>
        <p:nvSpPr>
          <p:cNvPr id="638" name="Google Shape;638;p108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{{slide96_bullet1}}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{{slide96_bullet2}}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{{slide96_bullet3}}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0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{{slide97_title}}</a:t>
            </a:r>
            <a:endParaRPr/>
          </a:p>
        </p:txBody>
      </p:sp>
      <p:sp>
        <p:nvSpPr>
          <p:cNvPr id="644" name="Google Shape;644;p109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{{slide97_bullet1}}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{{slide97_bullet2}}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{{slide97_bullet3}}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1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{{slide98_title}}</a:t>
            </a:r>
            <a:endParaRPr/>
          </a:p>
        </p:txBody>
      </p:sp>
      <p:sp>
        <p:nvSpPr>
          <p:cNvPr id="650" name="Google Shape;650;p110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{{slide98_bullet1}}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{{slide98_bullet2}}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{{slide98_bullet3}}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1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{{slide99_title}}</a:t>
            </a:r>
            <a:endParaRPr/>
          </a:p>
        </p:txBody>
      </p:sp>
      <p:sp>
        <p:nvSpPr>
          <p:cNvPr id="656" name="Google Shape;656;p111"/>
          <p:cNvSpPr txBox="1"/>
          <p:nvPr/>
        </p:nvSpPr>
        <p:spPr>
          <a:xfrm>
            <a:off x="1270000" y="2540000"/>
            <a:ext cx="507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{{slide99_bullet1}}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{{slide99_bullet2}}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• {{slide99_bullet3}}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ropserve Theme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